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FAF5F0"/>
          </a:solidFill>
        </a:fill>
      </a:tcStyle>
    </a:wholeTbl>
    <a:band2H>
      <a:tcTxStyle b="def" i="def"/>
      <a:tcStyle>
        <a:tcBdr/>
        <a:fill>
          <a:solidFill>
            <a:srgbClr val="FCFAF8"/>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1"/>
          </a:solidFill>
        </a:fill>
      </a:tcStyle>
    </a:firstRow>
  </a:tblStyle>
  <a:tblStyle styleId="{C7B018BB-80A7-4F77-B60F-C8B233D01FF8}"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F9EBE7"/>
          </a:solidFill>
        </a:fill>
      </a:tcStyle>
    </a:wholeTbl>
    <a:band2H>
      <a:tcTxStyle b="def" i="def"/>
      <a:tcStyle>
        <a:tcBdr/>
        <a:fill>
          <a:solidFill>
            <a:srgbClr val="FCF5F3"/>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3"/>
          </a:solidFill>
        </a:fill>
      </a:tcStyle>
    </a:firstRow>
  </a:tblStyle>
  <a:tblStyle styleId="{EEE7283C-3CF3-47DC-8721-378D4A62B228}"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CBCDCB"/>
          </a:solidFill>
        </a:fill>
      </a:tcStyle>
    </a:wholeTbl>
    <a:band2H>
      <a:tcTxStyle b="def" i="def"/>
      <a:tcStyle>
        <a:tcBdr/>
        <a:fill>
          <a:solidFill>
            <a:srgbClr val="E7E8E7"/>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chemeClr val="accent6"/>
          </a:solidFill>
        </a:fill>
      </a:tcStyle>
    </a:firstRow>
  </a:tblStyle>
  <a:tblStyle styleId="{CF821DB8-F4EB-4A41-A1BA-3FCAFE7338EE}" styleName="">
    <a:tblBg/>
    <a:wholeTbl>
      <a:tcTxStyle b="off" i="off">
        <a:font>
          <a:latin typeface="Quire Sans Pro Light"/>
          <a:ea typeface="Quire Sans Pro Light"/>
          <a:cs typeface="Quire Sans Pro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5">
              <a:hueOff val="-654545"/>
              <a:satOff val="-99999"/>
              <a:lumOff val="2156"/>
            </a:schemeClr>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Quire Sans Pro Light"/>
          <a:ea typeface="Quire Sans Pro Light"/>
          <a:cs typeface="Quire Sans Pro Ligh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5">
              <a:hueOff val="-654545"/>
              <a:satOff val="-99999"/>
              <a:lumOff val="2156"/>
            </a:schemeClr>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Quire Sans Pro Light"/>
          <a:ea typeface="Quire Sans Pro Light"/>
          <a:cs typeface="Quire Sans Pro Light"/>
        </a:font>
        <a:srgbClr val="000000"/>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firstCol>
    <a:la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38100" cap="flat">
              <a:solidFill>
                <a:schemeClr val="accent5">
                  <a:hueOff val="-654545"/>
                  <a:satOff val="-99999"/>
                  <a:lumOff val="2156"/>
                </a:schemeClr>
              </a:solidFill>
              <a:prstDash val="solid"/>
              <a:round/>
            </a:ln>
          </a:top>
          <a:bottom>
            <a:ln w="127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lastRow>
    <a:firstRow>
      <a:tcTxStyle b="on" i="off">
        <a:font>
          <a:latin typeface="Quire Sans Pro Light"/>
          <a:ea typeface="Quire Sans Pro Light"/>
          <a:cs typeface="Quire Sans Pro Light"/>
        </a:font>
        <a:schemeClr val="accent5">
          <a:hueOff val="-654545"/>
          <a:satOff val="-99999"/>
          <a:lumOff val="2156"/>
        </a:schemeClr>
      </a:tcTxStyle>
      <a:tcStyle>
        <a:tcBdr>
          <a:left>
            <a:ln w="12700" cap="flat">
              <a:solidFill>
                <a:schemeClr val="accent5">
                  <a:hueOff val="-654545"/>
                  <a:satOff val="-99999"/>
                  <a:lumOff val="2156"/>
                </a:schemeClr>
              </a:solidFill>
              <a:prstDash val="solid"/>
              <a:round/>
            </a:ln>
          </a:left>
          <a:right>
            <a:ln w="12700" cap="flat">
              <a:solidFill>
                <a:schemeClr val="accent5">
                  <a:hueOff val="-654545"/>
                  <a:satOff val="-99999"/>
                  <a:lumOff val="2156"/>
                </a:schemeClr>
              </a:solidFill>
              <a:prstDash val="solid"/>
              <a:round/>
            </a:ln>
          </a:right>
          <a:top>
            <a:ln w="12700" cap="flat">
              <a:solidFill>
                <a:schemeClr val="accent5">
                  <a:hueOff val="-654545"/>
                  <a:satOff val="-99999"/>
                  <a:lumOff val="2156"/>
                </a:schemeClr>
              </a:solidFill>
              <a:prstDash val="solid"/>
              <a:round/>
            </a:ln>
          </a:top>
          <a:bottom>
            <a:ln w="38100" cap="flat">
              <a:solidFill>
                <a:schemeClr val="accent5">
                  <a:hueOff val="-654545"/>
                  <a:satOff val="-99999"/>
                  <a:lumOff val="2156"/>
                </a:schemeClr>
              </a:solidFill>
              <a:prstDash val="solid"/>
              <a:round/>
            </a:ln>
          </a:bottom>
          <a:insideH>
            <a:ln w="12700" cap="flat">
              <a:solidFill>
                <a:schemeClr val="accent5">
                  <a:hueOff val="-654545"/>
                  <a:satOff val="-99999"/>
                  <a:lumOff val="2156"/>
                </a:schemeClr>
              </a:solidFill>
              <a:prstDash val="solid"/>
              <a:round/>
            </a:ln>
          </a:insideH>
          <a:insideV>
            <a:ln w="12700" cap="flat">
              <a:solidFill>
                <a:schemeClr val="accent5">
                  <a:hueOff val="-654545"/>
                  <a:satOff val="-99999"/>
                  <a:lumOff val="2156"/>
                </a:schemeClr>
              </a:solidFill>
              <a:prstDash val="solid"/>
              <a:round/>
            </a:ln>
          </a:insideV>
        </a:tcBdr>
        <a:fill>
          <a:solidFill>
            <a:srgbClr val="000000"/>
          </a:solidFill>
        </a:fill>
      </a:tcStyle>
    </a:firstRow>
  </a:tblStyle>
  <a:tblStyle styleId="{2708684C-4D16-4618-839F-0558EEFCDFE6}" styleName="">
    <a:tblBg/>
    <a:wholeTbl>
      <a:tcTxStyle b="off"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chemeClr val="accent5">
              <a:hueOff val="-654545"/>
              <a:satOff val="-99999"/>
              <a:lumOff val="2156"/>
            </a:schemeClr>
          </a:solidFill>
        </a:fill>
      </a:tcStyle>
    </a:band2H>
    <a:firstCol>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Quire Sans Pro Light"/>
          <a:ea typeface="Quire Sans Pro Light"/>
          <a:cs typeface="Quire Sans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3" name="Shape 153"/>
          <p:cNvSpPr/>
          <p:nvPr>
            <p:ph type="sldImg"/>
          </p:nvPr>
        </p:nvSpPr>
        <p:spPr>
          <a:xfrm>
            <a:off x="1143000" y="685800"/>
            <a:ext cx="4572000" cy="3429000"/>
          </a:xfrm>
          <a:prstGeom prst="rect">
            <a:avLst/>
          </a:prstGeom>
        </p:spPr>
        <p:txBody>
          <a:bodyPr/>
          <a:lstStyle/>
          <a:p>
            <a:pPr/>
          </a:p>
        </p:txBody>
      </p:sp>
      <p:sp>
        <p:nvSpPr>
          <p:cNvPr id="154" name="Shape 1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o título">
    <p:spTree>
      <p:nvGrpSpPr>
        <p:cNvPr id="1" name=""/>
        <p:cNvGrpSpPr/>
        <p:nvPr/>
      </p:nvGrpSpPr>
      <p:grpSpPr>
        <a:xfrm>
          <a:off x="0" y="0"/>
          <a:ext cx="0" cy="0"/>
          <a:chOff x="0" y="0"/>
          <a:chExt cx="0" cy="0"/>
        </a:xfrm>
      </p:grpSpPr>
      <p:pic>
        <p:nvPicPr>
          <p:cNvPr id="14"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5" name="Rectángulo 6"/>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6" name="Haga clic para agregar un título"/>
          <p:cNvSpPr txBox="1"/>
          <p:nvPr>
            <p:ph type="title" hasCustomPrompt="1"/>
          </p:nvPr>
        </p:nvSpPr>
        <p:spPr>
          <a:xfrm>
            <a:off x="1524000" y="2286000"/>
            <a:ext cx="9144000" cy="2286000"/>
          </a:xfrm>
          <a:prstGeom prst="rect">
            <a:avLst/>
          </a:prstGeom>
        </p:spPr>
        <p:txBody>
          <a:bodyPr anchor="ctr"/>
          <a:lstStyle>
            <a:lvl1pPr algn="ctr">
              <a:defRPr sz="4400"/>
            </a:lvl1pPr>
          </a:lstStyle>
          <a:p>
            <a:pPr/>
            <a:r>
              <a:t>Haga clic para agregar un título</a:t>
            </a:r>
          </a:p>
        </p:txBody>
      </p:sp>
      <p:sp>
        <p:nvSpPr>
          <p:cNvPr id="17"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 Tabla">
    <p:spTree>
      <p:nvGrpSpPr>
        <p:cNvPr id="1" name=""/>
        <p:cNvGrpSpPr/>
        <p:nvPr/>
      </p:nvGrpSpPr>
      <p:grpSpPr>
        <a:xfrm>
          <a:off x="0" y="0"/>
          <a:ext cx="0" cy="0"/>
          <a:chOff x="0" y="0"/>
          <a:chExt cx="0" cy="0"/>
        </a:xfrm>
      </p:grpSpPr>
      <p:grpSp>
        <p:nvGrpSpPr>
          <p:cNvPr id="114" name="Marcador de posición de imagen 64"/>
          <p:cNvGrpSpPr/>
          <p:nvPr/>
        </p:nvGrpSpPr>
        <p:grpSpPr>
          <a:xfrm>
            <a:off x="-1" y="-1"/>
            <a:ext cx="12188827" cy="6858002"/>
            <a:chOff x="0" y="0"/>
            <a:chExt cx="12188825" cy="6858000"/>
          </a:xfrm>
        </p:grpSpPr>
        <p:sp>
          <p:nvSpPr>
            <p:cNvPr id="112" name="Rectángulo"/>
            <p:cNvSpPr/>
            <p:nvPr/>
          </p:nvSpPr>
          <p:spPr>
            <a:xfrm rot="10800000">
              <a:off x="0" y="0"/>
              <a:ext cx="12188825" cy="6858000"/>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pic>
          <p:nvPicPr>
            <p:cNvPr id="113" name="image9.jpeg" descr="image9.jpeg"/>
            <p:cNvPicPr>
              <a:picLocks noChangeAspect="1"/>
            </p:cNvPicPr>
            <p:nvPr/>
          </p:nvPicPr>
          <p:blipFill>
            <a:blip r:embed="rId2">
              <a:alphaModFix amt="44000"/>
              <a:extLst/>
            </a:blip>
            <a:stretch>
              <a:fillRect/>
            </a:stretch>
          </p:blipFill>
          <p:spPr>
            <a:xfrm rot="10800000">
              <a:off x="-1" y="0"/>
              <a:ext cx="12188826" cy="6858001"/>
            </a:xfrm>
            <a:prstGeom prst="rect">
              <a:avLst/>
            </a:prstGeom>
            <a:ln w="12700" cap="flat">
              <a:noFill/>
              <a:miter lim="400000"/>
            </a:ln>
            <a:effectLst/>
          </p:spPr>
        </p:pic>
      </p:grpSp>
      <p:sp>
        <p:nvSpPr>
          <p:cNvPr id="115" name="Haga clic para agregar un título"/>
          <p:cNvSpPr txBox="1"/>
          <p:nvPr>
            <p:ph type="title" hasCustomPrompt="1"/>
          </p:nvPr>
        </p:nvSpPr>
        <p:spPr>
          <a:xfrm>
            <a:off x="838200" y="266218"/>
            <a:ext cx="10389244" cy="1424472"/>
          </a:xfrm>
          <a:prstGeom prst="rect">
            <a:avLst/>
          </a:prstGeom>
        </p:spPr>
        <p:txBody>
          <a:bodyPr anchor="ctr"/>
          <a:lstStyle/>
          <a:p>
            <a:pPr/>
            <a:r>
              <a:t>Haga clic para agregar un título</a:t>
            </a:r>
          </a:p>
        </p:txBody>
      </p:sp>
      <p:sp>
        <p:nvSpPr>
          <p:cNvPr id="116" name="Nivel de texto 1…"/>
          <p:cNvSpPr txBox="1"/>
          <p:nvPr>
            <p:ph type="body" sz="quarter" idx="1" hasCustomPrompt="1"/>
          </p:nvPr>
        </p:nvSpPr>
        <p:spPr>
          <a:xfrm>
            <a:off x="838200" y="1779324"/>
            <a:ext cx="3490732" cy="4297681"/>
          </a:xfrm>
          <a:prstGeom prst="rect">
            <a:avLst/>
          </a:prstGeom>
        </p:spPr>
        <p:txBody>
          <a:bodyPr/>
          <a:lstStyle>
            <a:lvl1pPr marL="0" indent="0">
              <a:buSzTx/>
              <a:buFontTx/>
              <a:buNone/>
              <a:defRPr sz="1800"/>
            </a:lvl1pPr>
            <a:lvl2pPr marL="0" indent="228600">
              <a:buSzTx/>
              <a:buFontTx/>
              <a:buNone/>
              <a:defRPr sz="1800"/>
            </a:lvl2pPr>
            <a:lvl3pPr marL="0" indent="685800">
              <a:buSzTx/>
              <a:buFontTx/>
              <a:buNone/>
              <a:defRPr sz="1800"/>
            </a:lvl3pPr>
            <a:lvl4pPr marL="0" indent="1143000">
              <a:buSzTx/>
              <a:buFontTx/>
              <a:buNone/>
              <a:defRPr sz="1800"/>
            </a:lvl4pPr>
            <a:lvl5pPr marL="0" indent="1600200">
              <a:buSzTx/>
              <a:buFontTx/>
              <a:buNone/>
              <a:defRPr sz="1800"/>
            </a:lvl5pPr>
          </a:lstStyle>
          <a:p>
            <a:pPr/>
            <a:r>
              <a:t>Haga clic para agregar contenido</a:t>
            </a:r>
          </a:p>
          <a:p>
            <a:pPr lvl="1"/>
            <a:r>
              <a:t/>
            </a:r>
          </a:p>
          <a:p>
            <a:pPr lvl="2"/>
            <a:r>
              <a:t/>
            </a:r>
          </a:p>
          <a:p>
            <a:pPr lvl="3"/>
            <a:r>
              <a:t/>
            </a:r>
          </a:p>
          <a:p>
            <a:pPr lvl="4"/>
            <a:r>
              <a:t/>
            </a:r>
          </a:p>
        </p:txBody>
      </p:sp>
      <p:sp>
        <p:nvSpPr>
          <p:cNvPr id="11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3">
    <p:spTree>
      <p:nvGrpSpPr>
        <p:cNvPr id="1" name=""/>
        <p:cNvGrpSpPr/>
        <p:nvPr/>
      </p:nvGrpSpPr>
      <p:grpSpPr>
        <a:xfrm>
          <a:off x="0" y="0"/>
          <a:ext cx="0" cy="0"/>
          <a:chOff x="0" y="0"/>
          <a:chExt cx="0" cy="0"/>
        </a:xfrm>
      </p:grpSpPr>
      <p:pic>
        <p:nvPicPr>
          <p:cNvPr id="124" name="Marcador de posición de imagen 17" descr="Marcador de posición de imagen 17"/>
          <p:cNvPicPr>
            <a:picLocks noChangeAspect="1"/>
          </p:cNvPicPr>
          <p:nvPr/>
        </p:nvPicPr>
        <p:blipFill>
          <a:blip r:embed="rId2">
            <a:extLst/>
          </a:blip>
          <a:stretch>
            <a:fillRect/>
          </a:stretch>
        </p:blipFill>
        <p:spPr>
          <a:xfrm>
            <a:off x="0" y="0"/>
            <a:ext cx="12188953" cy="6858000"/>
          </a:xfrm>
          <a:prstGeom prst="rect">
            <a:avLst/>
          </a:prstGeom>
          <a:ln w="12700">
            <a:miter lim="400000"/>
          </a:ln>
        </p:spPr>
      </p:pic>
      <p:sp>
        <p:nvSpPr>
          <p:cNvPr id="125" name="Rectángulo 8"/>
          <p:cNvSpPr/>
          <p:nvPr/>
        </p:nvSpPr>
        <p:spPr>
          <a:xfrm>
            <a:off x="914399" y="777239"/>
            <a:ext cx="10361678"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26" name="Haga clic para agregar un título"/>
          <p:cNvSpPr txBox="1"/>
          <p:nvPr>
            <p:ph type="title" hasCustomPrompt="1"/>
          </p:nvPr>
        </p:nvSpPr>
        <p:spPr>
          <a:xfrm>
            <a:off x="1073069" y="914400"/>
            <a:ext cx="10045863" cy="1146681"/>
          </a:xfrm>
          <a:prstGeom prst="rect">
            <a:avLst/>
          </a:prstGeom>
        </p:spPr>
        <p:txBody>
          <a:bodyPr/>
          <a:lstStyle>
            <a:lvl1pPr algn="ctr"/>
          </a:lstStyle>
          <a:p>
            <a:pPr/>
            <a:r>
              <a:t>Haga clic para agregar un título</a:t>
            </a:r>
          </a:p>
        </p:txBody>
      </p:sp>
      <p:sp>
        <p:nvSpPr>
          <p:cNvPr id="127" name="Nivel de texto 1…"/>
          <p:cNvSpPr txBox="1"/>
          <p:nvPr>
            <p:ph type="body" sz="half" idx="1" hasCustomPrompt="1"/>
          </p:nvPr>
        </p:nvSpPr>
        <p:spPr>
          <a:xfrm>
            <a:off x="1423687" y="2288613"/>
            <a:ext cx="5382229" cy="3475580"/>
          </a:xfrm>
          <a:prstGeom prst="rect">
            <a:avLst/>
          </a:prstGeom>
        </p:spPr>
        <p:txBody>
          <a:bodyPr/>
          <a:lstStyle>
            <a:lvl1pPr marL="0" indent="0">
              <a:buSzTx/>
              <a:buFontTx/>
              <a:buNone/>
              <a:defRPr sz="1800"/>
            </a:lvl1pPr>
            <a:lvl2pPr marL="685800" indent="-228600">
              <a:buFontTx/>
              <a:defRPr sz="1800"/>
            </a:lvl2pPr>
            <a:lvl3pPr marL="1143000" indent="-228600">
              <a:buFontTx/>
              <a:defRPr sz="1800"/>
            </a:lvl3pPr>
            <a:lvl4pPr marL="1600200" indent="-228600">
              <a:buFontTx/>
              <a:defRPr sz="1800"/>
            </a:lvl4pPr>
            <a:lvl5pPr marL="2057400" indent="-228600">
              <a:buFontTx/>
              <a:defRPr sz="1800"/>
            </a:lvl5pPr>
          </a:lstStyle>
          <a:p>
            <a:pPr/>
            <a:r>
              <a:t>Haga clic para agregar contenido</a:t>
            </a:r>
          </a:p>
          <a:p>
            <a:pPr lvl="1"/>
            <a:r>
              <a:t/>
            </a:r>
          </a:p>
          <a:p>
            <a:pPr lvl="2"/>
            <a:r>
              <a:t/>
            </a:r>
          </a:p>
          <a:p>
            <a:pPr lvl="3"/>
            <a:r>
              <a:t/>
            </a:r>
          </a:p>
          <a:p>
            <a:pPr lvl="4"/>
            <a:r>
              <a:t/>
            </a:r>
          </a:p>
        </p:txBody>
      </p:sp>
      <p:sp>
        <p:nvSpPr>
          <p:cNvPr id="12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esa">
    <p:spTree>
      <p:nvGrpSpPr>
        <p:cNvPr id="1" name=""/>
        <p:cNvGrpSpPr/>
        <p:nvPr/>
      </p:nvGrpSpPr>
      <p:grpSpPr>
        <a:xfrm>
          <a:off x="0" y="0"/>
          <a:ext cx="0" cy="0"/>
          <a:chOff x="0" y="0"/>
          <a:chExt cx="0" cy="0"/>
        </a:xfrm>
      </p:grpSpPr>
      <p:sp>
        <p:nvSpPr>
          <p:cNvPr id="135" name="Haga clic para agregar un título"/>
          <p:cNvSpPr txBox="1"/>
          <p:nvPr>
            <p:ph type="title" hasCustomPrompt="1"/>
          </p:nvPr>
        </p:nvSpPr>
        <p:spPr>
          <a:prstGeom prst="rect">
            <a:avLst/>
          </a:prstGeom>
        </p:spPr>
        <p:txBody>
          <a:bodyPr/>
          <a:lstStyle/>
          <a:p>
            <a:pPr/>
            <a:r>
              <a:t>Haga clic para agregar un título</a:t>
            </a:r>
          </a:p>
        </p:txBody>
      </p:sp>
      <p:sp>
        <p:nvSpPr>
          <p:cNvPr id="13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3">
    <p:spTree>
      <p:nvGrpSpPr>
        <p:cNvPr id="1" name=""/>
        <p:cNvGrpSpPr/>
        <p:nvPr/>
      </p:nvGrpSpPr>
      <p:grpSpPr>
        <a:xfrm>
          <a:off x="0" y="0"/>
          <a:ext cx="0" cy="0"/>
          <a:chOff x="0" y="0"/>
          <a:chExt cx="0" cy="0"/>
        </a:xfrm>
      </p:grpSpPr>
      <p:pic>
        <p:nvPicPr>
          <p:cNvPr id="143" name="Marcador de posición de imagen 13" descr="Marcador de posición de imagen 13"/>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44" name="Rectángulo 7"/>
          <p:cNvSpPr/>
          <p:nvPr/>
        </p:nvSpPr>
        <p:spPr>
          <a:xfrm>
            <a:off x="3799368" y="0"/>
            <a:ext cx="4593266" cy="6858000"/>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45" name="Haga clic para agregar un título"/>
          <p:cNvSpPr txBox="1"/>
          <p:nvPr>
            <p:ph type="title" hasCustomPrompt="1"/>
          </p:nvPr>
        </p:nvSpPr>
        <p:spPr>
          <a:xfrm>
            <a:off x="4143375" y="92597"/>
            <a:ext cx="3905250" cy="3032568"/>
          </a:xfrm>
          <a:prstGeom prst="rect">
            <a:avLst/>
          </a:prstGeom>
        </p:spPr>
        <p:txBody>
          <a:bodyPr/>
          <a:lstStyle>
            <a:lvl1pPr algn="ctr">
              <a:defRPr sz="4400"/>
            </a:lvl1pPr>
          </a:lstStyle>
          <a:p>
            <a:pPr/>
            <a:r>
              <a:t>Haga clic para agregar un título</a:t>
            </a:r>
          </a:p>
        </p:txBody>
      </p:sp>
      <p:sp>
        <p:nvSpPr>
          <p:cNvPr id="146" name="Nivel de texto 1…"/>
          <p:cNvSpPr txBox="1"/>
          <p:nvPr>
            <p:ph type="body" sz="quarter" idx="1" hasCustomPrompt="1"/>
          </p:nvPr>
        </p:nvSpPr>
        <p:spPr>
          <a:xfrm>
            <a:off x="4143375" y="4004321"/>
            <a:ext cx="3905250" cy="2743201"/>
          </a:xfrm>
          <a:prstGeom prst="rect">
            <a:avLst/>
          </a:prstGeom>
        </p:spPr>
        <p:txBody>
          <a:bodyPr/>
          <a:lstStyle>
            <a:lvl1pPr marL="0" indent="0" algn="ctr">
              <a:buSzTx/>
              <a:buFontTx/>
              <a:buNone/>
              <a:defRPr sz="1800"/>
            </a:lvl1pPr>
            <a:lvl2pPr marL="0" indent="457200" algn="ctr">
              <a:buSzTx/>
              <a:buFontTx/>
              <a:buNone/>
              <a:defRPr sz="1800"/>
            </a:lvl2pPr>
            <a:lvl3pPr marL="0" indent="914400" algn="ctr">
              <a:buSzTx/>
              <a:buFontTx/>
              <a:buNone/>
              <a:defRPr sz="1800"/>
            </a:lvl3pPr>
            <a:lvl4pPr marL="0" indent="1371600" algn="ctr">
              <a:buSzTx/>
              <a:buFontTx/>
              <a:buNone/>
              <a:defRPr sz="1800"/>
            </a:lvl4pPr>
            <a:lvl5pPr marL="0" indent="1828800" algn="ctr">
              <a:buSzTx/>
              <a:buFontTx/>
              <a:buNone/>
              <a:defRPr sz="1800"/>
            </a:lvl5pPr>
          </a:lstStyle>
          <a:p>
            <a:pPr/>
            <a:r>
              <a:t>Haga clic para agregar texto</a:t>
            </a:r>
          </a:p>
          <a:p>
            <a:pPr lvl="1"/>
            <a:r>
              <a:t/>
            </a:r>
          </a:p>
          <a:p>
            <a:pPr lvl="2"/>
            <a:r>
              <a:t/>
            </a:r>
          </a:p>
          <a:p>
            <a:pPr lvl="3"/>
            <a:r>
              <a:t/>
            </a:r>
          </a:p>
          <a:p>
            <a:pPr lvl="4"/>
            <a:r>
              <a:t/>
            </a:r>
          </a:p>
        </p:txBody>
      </p:sp>
      <p:sp>
        <p:nvSpPr>
          <p:cNvPr id="147" name="Número de diapositiva"/>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2">
    <p:spTree>
      <p:nvGrpSpPr>
        <p:cNvPr id="1" name=""/>
        <p:cNvGrpSpPr/>
        <p:nvPr/>
      </p:nvGrpSpPr>
      <p:grpSpPr>
        <a:xfrm>
          <a:off x="0" y="0"/>
          <a:ext cx="0" cy="0"/>
          <a:chOff x="0" y="0"/>
          <a:chExt cx="0" cy="0"/>
        </a:xfrm>
      </p:grpSpPr>
      <p:pic>
        <p:nvPicPr>
          <p:cNvPr id="24" name="Marcador de posición de imagen 38" descr="Marcador de posición de imagen 38"/>
          <p:cNvPicPr>
            <a:picLocks noChangeAspect="1"/>
          </p:cNvPicPr>
          <p:nvPr/>
        </p:nvPicPr>
        <p:blipFill>
          <a:blip r:embed="rId2">
            <a:extLst/>
          </a:blip>
          <a:srcRect l="0" t="7802" r="0" b="7802"/>
          <a:stretch>
            <a:fillRect/>
          </a:stretch>
        </p:blipFill>
        <p:spPr>
          <a:xfrm>
            <a:off x="0" y="-1"/>
            <a:ext cx="12188953" cy="6858002"/>
          </a:xfrm>
          <a:prstGeom prst="rect">
            <a:avLst/>
          </a:prstGeom>
          <a:ln w="12700">
            <a:miter lim="400000"/>
          </a:ln>
        </p:spPr>
      </p:pic>
      <p:sp>
        <p:nvSpPr>
          <p:cNvPr id="25" name="Haga clic para agregar un título"/>
          <p:cNvSpPr txBox="1"/>
          <p:nvPr>
            <p:ph type="title" hasCustomPrompt="1"/>
          </p:nvPr>
        </p:nvSpPr>
        <p:spPr>
          <a:xfrm>
            <a:off x="1373037" y="1457864"/>
            <a:ext cx="3200401" cy="4580627"/>
          </a:xfrm>
          <a:prstGeom prst="rect">
            <a:avLst/>
          </a:prstGeom>
        </p:spPr>
        <p:txBody>
          <a:bodyPr anchor="t"/>
          <a:lstStyle>
            <a:lvl1pPr algn="ctr"/>
          </a:lstStyle>
          <a:p>
            <a:pPr/>
            <a:r>
              <a:t>Haga clic para agregar un título</a:t>
            </a:r>
          </a:p>
        </p:txBody>
      </p:sp>
      <p:sp>
        <p:nvSpPr>
          <p:cNvPr id="26" name="Nivel de texto 1…"/>
          <p:cNvSpPr txBox="1"/>
          <p:nvPr>
            <p:ph type="body" sz="half" idx="1" hasCustomPrompt="1"/>
          </p:nvPr>
        </p:nvSpPr>
        <p:spPr>
          <a:xfrm>
            <a:off x="4796287" y="1457864"/>
            <a:ext cx="4986069" cy="4580628"/>
          </a:xfrm>
          <a:prstGeom prst="rect">
            <a:avLst/>
          </a:prstGeom>
        </p:spPr>
        <p:txBody>
          <a:bodyPr/>
          <a:lstStyle>
            <a:lvl1pPr marL="0" indent="0">
              <a:lnSpc>
                <a:spcPct val="150000"/>
              </a:lnSpc>
              <a:spcBef>
                <a:spcPts val="1200"/>
              </a:spcBef>
              <a:buSzTx/>
              <a:buFontTx/>
              <a:buNone/>
              <a:defRPr sz="2400"/>
            </a:lvl1pPr>
            <a:lvl2pPr marL="731519" indent="-274319">
              <a:lnSpc>
                <a:spcPct val="150000"/>
              </a:lnSpc>
              <a:spcBef>
                <a:spcPts val="1200"/>
              </a:spcBef>
              <a:buFontTx/>
              <a:defRPr sz="2400"/>
            </a:lvl2pPr>
            <a:lvl3pPr marL="1219200" indent="-304800">
              <a:lnSpc>
                <a:spcPct val="150000"/>
              </a:lnSpc>
              <a:spcBef>
                <a:spcPts val="1200"/>
              </a:spcBef>
              <a:buFontTx/>
              <a:defRPr sz="2400"/>
            </a:lvl3pPr>
            <a:lvl4pPr marL="1714500" indent="-342900">
              <a:lnSpc>
                <a:spcPct val="150000"/>
              </a:lnSpc>
              <a:spcBef>
                <a:spcPts val="1200"/>
              </a:spcBef>
              <a:buFontTx/>
              <a:defRPr sz="2400"/>
            </a:lvl4pPr>
            <a:lvl5pPr marL="2171700" indent="-342900">
              <a:lnSpc>
                <a:spcPct val="150000"/>
              </a:lnSpc>
              <a:spcBef>
                <a:spcPts val="1200"/>
              </a:spcBef>
              <a:buFontTx/>
              <a:defRPr sz="2400"/>
            </a:lvl5pPr>
          </a:lstStyle>
          <a:p>
            <a:pPr/>
            <a:r>
              <a:t>Haga clic para agregar contenido</a:t>
            </a:r>
          </a:p>
          <a:p>
            <a:pPr lvl="1"/>
            <a:r>
              <a:t/>
            </a:r>
          </a:p>
          <a:p>
            <a:pPr lvl="2"/>
            <a:r>
              <a:t/>
            </a:r>
          </a:p>
          <a:p>
            <a:pPr lvl="3"/>
            <a:r>
              <a:t/>
            </a:r>
          </a:p>
          <a:p>
            <a:pPr lvl="4"/>
            <a:r>
              <a:t/>
            </a:r>
          </a:p>
        </p:txBody>
      </p:sp>
      <p:sp>
        <p:nvSpPr>
          <p:cNvPr id="2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Imagen">
    <p:spTree>
      <p:nvGrpSpPr>
        <p:cNvPr id="1" name=""/>
        <p:cNvGrpSpPr/>
        <p:nvPr/>
      </p:nvGrpSpPr>
      <p:grpSpPr>
        <a:xfrm>
          <a:off x="0" y="0"/>
          <a:ext cx="0" cy="0"/>
          <a:chOff x="0" y="0"/>
          <a:chExt cx="0" cy="0"/>
        </a:xfrm>
      </p:grpSpPr>
      <p:pic>
        <p:nvPicPr>
          <p:cNvPr id="34"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35" name="Haga clic para agregar un título"/>
          <p:cNvSpPr txBox="1"/>
          <p:nvPr>
            <p:ph type="title" hasCustomPrompt="1"/>
          </p:nvPr>
        </p:nvSpPr>
        <p:spPr>
          <a:xfrm>
            <a:off x="918258" y="798652"/>
            <a:ext cx="5166168" cy="5289631"/>
          </a:xfrm>
          <a:prstGeom prst="rect">
            <a:avLst/>
          </a:prstGeom>
          <a:solidFill>
            <a:schemeClr val="accent5">
              <a:hueOff val="-654545"/>
              <a:satOff val="-99999"/>
              <a:lumOff val="2156"/>
              <a:alpha val="95000"/>
            </a:schemeClr>
          </a:solidFill>
        </p:spPr>
        <p:txBody>
          <a:bodyPr anchor="ctr"/>
          <a:lstStyle>
            <a:lvl1pPr algn="ctr">
              <a:defRPr sz="4400"/>
            </a:lvl1pPr>
          </a:lstStyle>
          <a:p>
            <a:pPr/>
            <a:r>
              <a:t>Haga clic para agregar un título</a:t>
            </a:r>
          </a:p>
        </p:txBody>
      </p:sp>
      <p:sp>
        <p:nvSpPr>
          <p:cNvPr id="36" name="Marcador de posición de imagen 7"/>
          <p:cNvSpPr/>
          <p:nvPr>
            <p:ph type="pic" sz="half" idx="21"/>
          </p:nvPr>
        </p:nvSpPr>
        <p:spPr>
          <a:xfrm>
            <a:off x="6084423" y="787077"/>
            <a:ext cx="5166168" cy="5289632"/>
          </a:xfrm>
          <a:prstGeom prst="rect">
            <a:avLst/>
          </a:prstGeom>
        </p:spPr>
        <p:txBody>
          <a:bodyPr lIns="91439" rIns="91439">
            <a:noAutofit/>
          </a:bodyPr>
          <a:lstStyle/>
          <a:p>
            <a:pPr/>
          </a:p>
        </p:txBody>
      </p:sp>
      <p:sp>
        <p:nvSpPr>
          <p:cNvPr id="3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subtítulo + imagen">
    <p:spTree>
      <p:nvGrpSpPr>
        <p:cNvPr id="1" name=""/>
        <p:cNvGrpSpPr/>
        <p:nvPr/>
      </p:nvGrpSpPr>
      <p:grpSpPr>
        <a:xfrm>
          <a:off x="0" y="0"/>
          <a:ext cx="0" cy="0"/>
          <a:chOff x="0" y="0"/>
          <a:chExt cx="0" cy="0"/>
        </a:xfrm>
      </p:grpSpPr>
      <p:pic>
        <p:nvPicPr>
          <p:cNvPr id="44" name="Marcador de posición de imagen 13" descr="Marcador de posición de imagen 13"/>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45" name="Rectángulo 10"/>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46" name="Haga clic para agregar un título"/>
          <p:cNvSpPr txBox="1"/>
          <p:nvPr>
            <p:ph type="title" hasCustomPrompt="1"/>
          </p:nvPr>
        </p:nvSpPr>
        <p:spPr>
          <a:xfrm>
            <a:off x="6296135" y="1124886"/>
            <a:ext cx="4480560" cy="2352357"/>
          </a:xfrm>
          <a:prstGeom prst="rect">
            <a:avLst/>
          </a:prstGeom>
        </p:spPr>
        <p:txBody>
          <a:bodyPr/>
          <a:lstStyle/>
          <a:p>
            <a:pPr/>
            <a:r>
              <a:t>Haga clic para agregar un título</a:t>
            </a:r>
          </a:p>
        </p:txBody>
      </p:sp>
      <p:sp>
        <p:nvSpPr>
          <p:cNvPr id="47" name="Nivel de texto 1…"/>
          <p:cNvSpPr txBox="1"/>
          <p:nvPr>
            <p:ph type="body" sz="quarter" idx="1" hasCustomPrompt="1"/>
          </p:nvPr>
        </p:nvSpPr>
        <p:spPr>
          <a:xfrm>
            <a:off x="6296135" y="3571197"/>
            <a:ext cx="4476968" cy="2123548"/>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Haga clic para agregar texto</a:t>
            </a:r>
          </a:p>
          <a:p>
            <a:pPr lvl="1"/>
            <a:r>
              <a:t/>
            </a:r>
          </a:p>
          <a:p>
            <a:pPr lvl="2"/>
            <a:r>
              <a:t/>
            </a:r>
          </a:p>
          <a:p>
            <a:pPr lvl="3"/>
            <a:r>
              <a:t/>
            </a:r>
          </a:p>
          <a:p>
            <a:pPr lvl="4"/>
            <a:r>
              <a:t/>
            </a:r>
          </a:p>
        </p:txBody>
      </p:sp>
      <p:sp>
        <p:nvSpPr>
          <p:cNvPr id="48" name="Marcador de posición de imagen 7"/>
          <p:cNvSpPr/>
          <p:nvPr>
            <p:ph type="pic" sz="half" idx="21"/>
          </p:nvPr>
        </p:nvSpPr>
        <p:spPr>
          <a:xfrm>
            <a:off x="1329545" y="1148036"/>
            <a:ext cx="4365200" cy="4546708"/>
          </a:xfrm>
          <a:prstGeom prst="rect">
            <a:avLst/>
          </a:prstGeom>
        </p:spPr>
        <p:txBody>
          <a:bodyPr lIns="91439" rIns="91439">
            <a:noAutofit/>
          </a:bodyPr>
          <a:lstStyle/>
          <a:p>
            <a:pPr/>
          </a:p>
        </p:txBody>
      </p:sp>
      <p:sp>
        <p:nvSpPr>
          <p:cNvPr id="49"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1">
    <p:spTree>
      <p:nvGrpSpPr>
        <p:cNvPr id="1" name=""/>
        <p:cNvGrpSpPr/>
        <p:nvPr/>
      </p:nvGrpSpPr>
      <p:grpSpPr>
        <a:xfrm>
          <a:off x="0" y="0"/>
          <a:ext cx="0" cy="0"/>
          <a:chOff x="0" y="0"/>
          <a:chExt cx="0" cy="0"/>
        </a:xfrm>
      </p:grpSpPr>
      <p:pic>
        <p:nvPicPr>
          <p:cNvPr id="56" name="Marcador de posición de imagen 17" descr="Marcador de posición de imagen 17"/>
          <p:cNvPicPr>
            <a:picLocks noChangeAspect="1"/>
          </p:cNvPicPr>
          <p:nvPr/>
        </p:nvPicPr>
        <p:blipFill>
          <a:blip r:embed="rId2">
            <a:extLst/>
          </a:blip>
          <a:stretch>
            <a:fillRect/>
          </a:stretch>
        </p:blipFill>
        <p:spPr>
          <a:xfrm>
            <a:off x="0" y="0"/>
            <a:ext cx="12188953" cy="6858000"/>
          </a:xfrm>
          <a:prstGeom prst="rect">
            <a:avLst/>
          </a:prstGeom>
          <a:ln w="12700">
            <a:miter lim="400000"/>
          </a:ln>
        </p:spPr>
      </p:pic>
      <p:sp>
        <p:nvSpPr>
          <p:cNvPr id="57" name="Rectángulo 7"/>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58" name="Haga clic para agregar un título"/>
          <p:cNvSpPr txBox="1"/>
          <p:nvPr>
            <p:ph type="title" hasCustomPrompt="1"/>
          </p:nvPr>
        </p:nvSpPr>
        <p:spPr>
          <a:xfrm>
            <a:off x="1616598" y="995424"/>
            <a:ext cx="8958806" cy="1077231"/>
          </a:xfrm>
          <a:prstGeom prst="rect">
            <a:avLst/>
          </a:prstGeom>
        </p:spPr>
        <p:txBody>
          <a:bodyPr/>
          <a:lstStyle>
            <a:lvl1pPr algn="ctr"/>
          </a:lstStyle>
          <a:p>
            <a:pPr/>
            <a:r>
              <a:t>Haga clic para agregar un título</a:t>
            </a:r>
          </a:p>
        </p:txBody>
      </p:sp>
      <p:sp>
        <p:nvSpPr>
          <p:cNvPr id="59" name="Nivel de texto 1…"/>
          <p:cNvSpPr txBox="1"/>
          <p:nvPr>
            <p:ph type="body" sz="half" idx="1" hasCustomPrompt="1"/>
          </p:nvPr>
        </p:nvSpPr>
        <p:spPr>
          <a:xfrm>
            <a:off x="1616598" y="2257061"/>
            <a:ext cx="8958806" cy="3541854"/>
          </a:xfrm>
          <a:prstGeom prst="rect">
            <a:avLst/>
          </a:prstGeom>
        </p:spPr>
        <p:txBody>
          <a:bodyPr/>
          <a:lstStyle>
            <a:lvl1pPr marL="0" indent="0">
              <a:buSzTx/>
              <a:buFontTx/>
              <a:buNone/>
              <a:defRPr sz="1800"/>
            </a:lvl1pPr>
            <a:lvl2pPr marL="228600" indent="-228600">
              <a:buFontTx/>
              <a:defRPr sz="1800"/>
            </a:lvl2pPr>
            <a:lvl3pPr marL="685800" indent="-228600">
              <a:buFontTx/>
              <a:defRPr sz="1800"/>
            </a:lvl3pPr>
            <a:lvl4pPr marL="1143000" indent="-228600">
              <a:buFontTx/>
              <a:defRPr sz="1800"/>
            </a:lvl4pPr>
            <a:lvl5pPr marL="1600200" indent="-228600">
              <a:buFontTx/>
              <a:defRPr sz="1800"/>
            </a:lvl5pPr>
          </a:lstStyle>
          <a:p>
            <a:pPr/>
            <a:r>
              <a:t>Haga clic para agregar contenido</a:t>
            </a:r>
          </a:p>
          <a:p>
            <a:pPr lvl="1"/>
            <a:r>
              <a:t/>
            </a:r>
          </a:p>
          <a:p>
            <a:pPr lvl="2"/>
            <a:r>
              <a:t/>
            </a:r>
          </a:p>
          <a:p>
            <a:pPr lvl="3"/>
            <a:r>
              <a:t/>
            </a:r>
          </a:p>
          <a:p>
            <a:pPr lvl="4"/>
            <a:r>
              <a:t/>
            </a:r>
          </a:p>
        </p:txBody>
      </p:sp>
      <p:sp>
        <p:nvSpPr>
          <p:cNvPr id="6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ido + imagen ">
    <p:spTree>
      <p:nvGrpSpPr>
        <p:cNvPr id="1" name=""/>
        <p:cNvGrpSpPr/>
        <p:nvPr/>
      </p:nvGrpSpPr>
      <p:grpSpPr>
        <a:xfrm>
          <a:off x="0" y="0"/>
          <a:ext cx="0" cy="0"/>
          <a:chOff x="0" y="0"/>
          <a:chExt cx="0" cy="0"/>
        </a:xfrm>
      </p:grpSpPr>
      <p:pic>
        <p:nvPicPr>
          <p:cNvPr id="67" name="Marcador de posición de imagen 5" descr="Marcador de posición de imagen 5"/>
          <p:cNvPicPr>
            <a:picLocks noChangeAspect="1"/>
          </p:cNvPicPr>
          <p:nvPr/>
        </p:nvPicPr>
        <p:blipFill>
          <a:blip r:embed="rId2">
            <a:extLst/>
          </a:blip>
          <a:stretch>
            <a:fillRect/>
          </a:stretch>
        </p:blipFill>
        <p:spPr>
          <a:xfrm flipH="1">
            <a:off x="1523" y="0"/>
            <a:ext cx="12188954" cy="6858000"/>
          </a:xfrm>
          <a:prstGeom prst="rect">
            <a:avLst/>
          </a:prstGeom>
          <a:ln w="12700">
            <a:miter lim="400000"/>
          </a:ln>
        </p:spPr>
      </p:pic>
      <p:sp>
        <p:nvSpPr>
          <p:cNvPr id="68" name="Título 33"/>
          <p:cNvSpPr/>
          <p:nvPr/>
        </p:nvSpPr>
        <p:spPr>
          <a:xfrm>
            <a:off x="915923" y="777239"/>
            <a:ext cx="6115499" cy="5303522"/>
          </a:xfrm>
          <a:prstGeom prst="rect">
            <a:avLst/>
          </a:prstGeom>
          <a:solidFill>
            <a:schemeClr val="accent5">
              <a:hueOff val="-654545"/>
              <a:satOff val="-99999"/>
              <a:lumOff val="2156"/>
              <a:alpha val="95000"/>
            </a:schemeClr>
          </a:solidFill>
          <a:ln w="12700">
            <a:miter lim="400000"/>
          </a:ln>
        </p:spPr>
        <p:txBody>
          <a:bodyPr lIns="45719" rIns="45719" anchor="b"/>
          <a:lstStyle/>
          <a:p>
            <a:pPr>
              <a:lnSpc>
                <a:spcPct val="90000"/>
              </a:lnSpc>
              <a:defRPr sz="4400">
                <a:latin typeface="Tisa Offc Serif Pro"/>
                <a:ea typeface="Tisa Offc Serif Pro"/>
                <a:cs typeface="Tisa Offc Serif Pro"/>
                <a:sym typeface="Tisa Offc Serif Pro"/>
              </a:defRPr>
            </a:pPr>
          </a:p>
        </p:txBody>
      </p:sp>
      <p:sp>
        <p:nvSpPr>
          <p:cNvPr id="69" name="Haga clic para agregar un título"/>
          <p:cNvSpPr txBox="1"/>
          <p:nvPr>
            <p:ph type="title" hasCustomPrompt="1"/>
          </p:nvPr>
        </p:nvSpPr>
        <p:spPr>
          <a:xfrm>
            <a:off x="1416936" y="879674"/>
            <a:ext cx="5377407" cy="2550006"/>
          </a:xfrm>
          <a:prstGeom prst="rect">
            <a:avLst/>
          </a:prstGeom>
        </p:spPr>
        <p:txBody>
          <a:bodyPr/>
          <a:lstStyle/>
          <a:p>
            <a:pPr/>
            <a:r>
              <a:t>Haga clic para agregar un título</a:t>
            </a:r>
          </a:p>
        </p:txBody>
      </p:sp>
      <p:sp>
        <p:nvSpPr>
          <p:cNvPr id="70" name="Nivel de texto 1…"/>
          <p:cNvSpPr txBox="1"/>
          <p:nvPr>
            <p:ph type="body" sz="quarter" idx="1" hasCustomPrompt="1"/>
          </p:nvPr>
        </p:nvSpPr>
        <p:spPr>
          <a:xfrm>
            <a:off x="1417637" y="3576899"/>
            <a:ext cx="4126636" cy="2233614"/>
          </a:xfrm>
          <a:prstGeom prst="rect">
            <a:avLst/>
          </a:prstGeom>
        </p:spPr>
        <p:txBody>
          <a:bodyPr/>
          <a:lstStyle>
            <a:lvl1pPr marL="0" indent="0">
              <a:buSzTx/>
              <a:buFontTx/>
              <a:buNone/>
            </a:lvl1pPr>
            <a:lvl2pPr marL="0" indent="457200">
              <a:buSzTx/>
              <a:buFontTx/>
              <a:buNone/>
            </a:lvl2pPr>
            <a:lvl3pPr marL="0" indent="914400">
              <a:buSzTx/>
              <a:buFontTx/>
              <a:buNone/>
            </a:lvl3pPr>
            <a:lvl4pPr marL="0" indent="1371600">
              <a:buSzTx/>
              <a:buFontTx/>
              <a:buNone/>
            </a:lvl4pPr>
            <a:lvl5pPr marL="0" indent="1828800">
              <a:buSzTx/>
              <a:buFontTx/>
              <a:buNone/>
            </a:lvl5pPr>
          </a:lstStyle>
          <a:p>
            <a:pPr/>
            <a:r>
              <a:t>Haga clic para agregar texto</a:t>
            </a:r>
          </a:p>
          <a:p>
            <a:pPr lvl="1"/>
            <a:r>
              <a:t/>
            </a:r>
          </a:p>
          <a:p>
            <a:pPr lvl="2"/>
            <a:r>
              <a:t/>
            </a:r>
          </a:p>
          <a:p>
            <a:pPr lvl="3"/>
            <a:r>
              <a:t/>
            </a:r>
          </a:p>
          <a:p>
            <a:pPr lvl="4"/>
            <a:r>
              <a:t/>
            </a:r>
          </a:p>
        </p:txBody>
      </p:sp>
      <p:sp>
        <p:nvSpPr>
          <p:cNvPr id="7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1">
    <p:spTree>
      <p:nvGrpSpPr>
        <p:cNvPr id="1" name=""/>
        <p:cNvGrpSpPr/>
        <p:nvPr/>
      </p:nvGrpSpPr>
      <p:grpSpPr>
        <a:xfrm>
          <a:off x="0" y="0"/>
          <a:ext cx="0" cy="0"/>
          <a:chOff x="0" y="0"/>
          <a:chExt cx="0" cy="0"/>
        </a:xfrm>
      </p:grpSpPr>
      <p:pic>
        <p:nvPicPr>
          <p:cNvPr id="78" name="Marcador de posición de imagen 5" descr="Marcador de posición de imagen 5"/>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79" name="Rectángulo 8"/>
          <p:cNvSpPr/>
          <p:nvPr/>
        </p:nvSpPr>
        <p:spPr>
          <a:xfrm>
            <a:off x="915923" y="777239"/>
            <a:ext cx="10360154" cy="5303522"/>
          </a:xfrm>
          <a:prstGeom prst="rect">
            <a:avLst/>
          </a:prstGeom>
          <a:solidFill>
            <a:schemeClr val="accent5">
              <a:hueOff val="-654545"/>
              <a:satOff val="-99999"/>
              <a:lumOff val="2156"/>
              <a:alpha val="90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80" name="Haga clic para agregar un título"/>
          <p:cNvSpPr txBox="1"/>
          <p:nvPr>
            <p:ph type="title" hasCustomPrompt="1"/>
          </p:nvPr>
        </p:nvSpPr>
        <p:spPr>
          <a:xfrm>
            <a:off x="1269357" y="891251"/>
            <a:ext cx="9653286" cy="1158255"/>
          </a:xfrm>
          <a:prstGeom prst="rect">
            <a:avLst/>
          </a:prstGeom>
        </p:spPr>
        <p:txBody>
          <a:bodyPr/>
          <a:lstStyle>
            <a:lvl1pPr algn="ctr"/>
          </a:lstStyle>
          <a:p>
            <a:pPr/>
            <a:r>
              <a:t>Haga clic para agregar un título</a:t>
            </a:r>
          </a:p>
        </p:txBody>
      </p:sp>
      <p:sp>
        <p:nvSpPr>
          <p:cNvPr id="81" name="Nivel de texto 1…"/>
          <p:cNvSpPr txBox="1"/>
          <p:nvPr>
            <p:ph type="body" sz="quarter" idx="1" hasCustomPrompt="1"/>
          </p:nvPr>
        </p:nvSpPr>
        <p:spPr>
          <a:xfrm>
            <a:off x="1400539" y="2257062"/>
            <a:ext cx="4062712" cy="3541854"/>
          </a:xfrm>
          <a:prstGeom prst="rect">
            <a:avLst/>
          </a:prstGeom>
        </p:spPr>
        <p:txBody>
          <a:bodyPr/>
          <a:lstStyle>
            <a:lvl1pPr marL="0" indent="0">
              <a:spcBef>
                <a:spcPts val="600"/>
              </a:spcBef>
              <a:buSzTx/>
              <a:buFontTx/>
              <a:buNone/>
              <a:defRPr sz="1800"/>
            </a:lvl1pPr>
            <a:lvl2pPr marL="228600" indent="-228600">
              <a:spcBef>
                <a:spcPts val="600"/>
              </a:spcBef>
              <a:buFontTx/>
              <a:defRPr sz="1800"/>
            </a:lvl2pPr>
            <a:lvl3pPr marL="685800" indent="-228600">
              <a:spcBef>
                <a:spcPts val="600"/>
              </a:spcBef>
              <a:buFontTx/>
              <a:defRPr sz="1800"/>
            </a:lvl3pPr>
            <a:lvl4pPr marL="1143000" indent="-228600">
              <a:spcBef>
                <a:spcPts val="600"/>
              </a:spcBef>
              <a:buFontTx/>
              <a:defRPr sz="1800"/>
            </a:lvl4pPr>
            <a:lvl5pPr marL="1600200" indent="-228600">
              <a:spcBef>
                <a:spcPts val="600"/>
              </a:spcBef>
              <a:buFontTx/>
              <a:defRPr sz="1800"/>
            </a:lvl5pPr>
          </a:lstStyle>
          <a:p>
            <a:pPr/>
            <a:r>
              <a:t>Haga clic para agregar contenido</a:t>
            </a:r>
          </a:p>
          <a:p>
            <a:pPr lvl="1"/>
            <a:r>
              <a:t/>
            </a:r>
          </a:p>
          <a:p>
            <a:pPr lvl="2"/>
            <a:r>
              <a:t/>
            </a:r>
          </a:p>
          <a:p>
            <a:pPr lvl="3"/>
            <a:r>
              <a:t/>
            </a:r>
          </a:p>
          <a:p>
            <a:pPr lvl="4"/>
            <a:r>
              <a:t/>
            </a:r>
          </a:p>
        </p:txBody>
      </p:sp>
      <p:sp>
        <p:nvSpPr>
          <p:cNvPr id="8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os contenidos 2">
    <p:spTree>
      <p:nvGrpSpPr>
        <p:cNvPr id="1" name=""/>
        <p:cNvGrpSpPr/>
        <p:nvPr/>
      </p:nvGrpSpPr>
      <p:grpSpPr>
        <a:xfrm>
          <a:off x="0" y="0"/>
          <a:ext cx="0" cy="0"/>
          <a:chOff x="0" y="0"/>
          <a:chExt cx="0" cy="0"/>
        </a:xfrm>
      </p:grpSpPr>
      <p:pic>
        <p:nvPicPr>
          <p:cNvPr id="89" name="Marcador de posición de imagen 44" descr="Marcador de posición de imagen 44"/>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90" name="Rectángulo 8"/>
          <p:cNvSpPr/>
          <p:nvPr/>
        </p:nvSpPr>
        <p:spPr>
          <a:xfrm>
            <a:off x="914399" y="777239"/>
            <a:ext cx="10361678"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91" name="Haga clic para agregar un título"/>
          <p:cNvSpPr txBox="1"/>
          <p:nvPr>
            <p:ph type="title" hasCustomPrompt="1"/>
          </p:nvPr>
        </p:nvSpPr>
        <p:spPr>
          <a:xfrm>
            <a:off x="1092361" y="777240"/>
            <a:ext cx="10007279" cy="1283843"/>
          </a:xfrm>
          <a:prstGeom prst="rect">
            <a:avLst/>
          </a:prstGeom>
        </p:spPr>
        <p:txBody>
          <a:bodyPr/>
          <a:lstStyle>
            <a:lvl1pPr algn="ctr"/>
          </a:lstStyle>
          <a:p>
            <a:pPr/>
            <a:r>
              <a:t>Haga clic para agregar un título</a:t>
            </a:r>
          </a:p>
        </p:txBody>
      </p:sp>
      <p:sp>
        <p:nvSpPr>
          <p:cNvPr id="92" name="Nivel de texto 1…"/>
          <p:cNvSpPr txBox="1"/>
          <p:nvPr>
            <p:ph type="body" sz="quarter" idx="1" hasCustomPrompt="1"/>
          </p:nvPr>
        </p:nvSpPr>
        <p:spPr>
          <a:xfrm>
            <a:off x="1447029" y="2261312"/>
            <a:ext cx="3275747" cy="3653351"/>
          </a:xfrm>
          <a:prstGeom prst="rect">
            <a:avLst/>
          </a:prstGeom>
        </p:spPr>
        <p:txBody>
          <a:bodyPr/>
          <a:lstStyle>
            <a:lvl1pPr marL="0" indent="0">
              <a:lnSpc>
                <a:spcPct val="100000"/>
              </a:lnSpc>
              <a:buSzTx/>
              <a:buFontTx/>
              <a:buNone/>
              <a:defRPr sz="1800"/>
            </a:lvl1pPr>
            <a:lvl2pPr marL="0" indent="228600">
              <a:lnSpc>
                <a:spcPct val="100000"/>
              </a:lnSpc>
              <a:buSzTx/>
              <a:buFontTx/>
              <a:buNone/>
              <a:defRPr sz="1800"/>
            </a:lvl2pPr>
            <a:lvl3pPr marL="0" indent="914400">
              <a:lnSpc>
                <a:spcPct val="100000"/>
              </a:lnSpc>
              <a:buSzTx/>
              <a:buFontTx/>
              <a:buNone/>
              <a:defRPr sz="1800"/>
            </a:lvl3pPr>
            <a:lvl4pPr marL="0" indent="1143000">
              <a:lnSpc>
                <a:spcPct val="100000"/>
              </a:lnSpc>
              <a:buSzTx/>
              <a:buFontTx/>
              <a:buNone/>
              <a:defRPr sz="1800"/>
            </a:lvl4pPr>
            <a:lvl5pPr marL="0" indent="1600200">
              <a:lnSpc>
                <a:spcPct val="100000"/>
              </a:lnSpc>
              <a:buSzTx/>
              <a:buFontTx/>
              <a:buNone/>
              <a:defRPr sz="1800"/>
            </a:lvl5pPr>
          </a:lstStyle>
          <a:p>
            <a:pPr/>
            <a:r>
              <a:t>Haga clic para agregar contenido</a:t>
            </a:r>
          </a:p>
          <a:p>
            <a:pPr lvl="1"/>
            <a:r>
              <a:t/>
            </a:r>
          </a:p>
          <a:p>
            <a:pPr lvl="2"/>
            <a:r>
              <a:t/>
            </a:r>
          </a:p>
          <a:p>
            <a:pPr lvl="3"/>
            <a:r>
              <a:t/>
            </a:r>
          </a:p>
          <a:p>
            <a:pPr lvl="4"/>
            <a:r>
              <a:t/>
            </a:r>
          </a:p>
        </p:txBody>
      </p:sp>
      <p:sp>
        <p:nvSpPr>
          <p:cNvPr id="9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 subtítulo">
    <p:spTree>
      <p:nvGrpSpPr>
        <p:cNvPr id="1" name=""/>
        <p:cNvGrpSpPr/>
        <p:nvPr/>
      </p:nvGrpSpPr>
      <p:grpSpPr>
        <a:xfrm>
          <a:off x="0" y="0"/>
          <a:ext cx="0" cy="0"/>
          <a:chOff x="0" y="0"/>
          <a:chExt cx="0" cy="0"/>
        </a:xfrm>
      </p:grpSpPr>
      <p:pic>
        <p:nvPicPr>
          <p:cNvPr id="100" name="Marcador de posición de imagen 8" descr="Marcador de posición de imagen 8"/>
          <p:cNvPicPr>
            <a:picLocks noChangeAspect="1"/>
          </p:cNvPicPr>
          <p:nvPr/>
        </p:nvPicPr>
        <p:blipFill>
          <a:blip r:embed="rId2">
            <a:extLst/>
          </a:blip>
          <a:stretch>
            <a:fillRect/>
          </a:stretch>
        </p:blipFill>
        <p:spPr>
          <a:xfrm>
            <a:off x="1523" y="0"/>
            <a:ext cx="12188954" cy="6858000"/>
          </a:xfrm>
          <a:prstGeom prst="rect">
            <a:avLst/>
          </a:prstGeom>
          <a:ln w="12700">
            <a:miter lim="400000"/>
          </a:ln>
        </p:spPr>
      </p:pic>
      <p:sp>
        <p:nvSpPr>
          <p:cNvPr id="101" name="Rectángulo 7"/>
          <p:cNvSpPr/>
          <p:nvPr/>
        </p:nvSpPr>
        <p:spPr>
          <a:xfrm>
            <a:off x="915923" y="777239"/>
            <a:ext cx="10360154" cy="5303522"/>
          </a:xfrm>
          <a:prstGeom prst="rect">
            <a:avLst/>
          </a:prstGeom>
          <a:solidFill>
            <a:schemeClr val="accent5">
              <a:hueOff val="-654545"/>
              <a:satOff val="-99999"/>
              <a:lumOff val="2156"/>
              <a:alpha val="95000"/>
            </a:schemeClr>
          </a:solidFill>
          <a:ln w="12700">
            <a:miter lim="400000"/>
          </a:ln>
        </p:spPr>
        <p:txBody>
          <a:bodyPr lIns="45719" rIns="45719" anchor="ctr"/>
          <a:lstStyle/>
          <a:p>
            <a:pPr algn="ctr">
              <a:defRPr>
                <a:solidFill>
                  <a:schemeClr val="accent5">
                    <a:hueOff val="-654545"/>
                    <a:satOff val="-99999"/>
                    <a:lumOff val="2156"/>
                  </a:schemeClr>
                </a:solidFill>
              </a:defRPr>
            </a:pPr>
          </a:p>
        </p:txBody>
      </p:sp>
      <p:sp>
        <p:nvSpPr>
          <p:cNvPr id="102" name="Haga clic para agregar un título"/>
          <p:cNvSpPr txBox="1"/>
          <p:nvPr>
            <p:ph type="title" hasCustomPrompt="1"/>
          </p:nvPr>
        </p:nvSpPr>
        <p:spPr>
          <a:xfrm>
            <a:off x="6061274" y="1134320"/>
            <a:ext cx="4803495" cy="1956123"/>
          </a:xfrm>
          <a:prstGeom prst="rect">
            <a:avLst/>
          </a:prstGeom>
        </p:spPr>
        <p:txBody>
          <a:bodyPr/>
          <a:lstStyle/>
          <a:p>
            <a:pPr/>
            <a:r>
              <a:t>Haga clic para agregar un título</a:t>
            </a:r>
          </a:p>
        </p:txBody>
      </p:sp>
      <p:sp>
        <p:nvSpPr>
          <p:cNvPr id="103" name="Nivel de texto 1…"/>
          <p:cNvSpPr txBox="1"/>
          <p:nvPr>
            <p:ph type="body" sz="quarter" idx="1" hasCustomPrompt="1"/>
          </p:nvPr>
        </p:nvSpPr>
        <p:spPr>
          <a:xfrm>
            <a:off x="6061274" y="3418270"/>
            <a:ext cx="4803495" cy="2305410"/>
          </a:xfrm>
          <a:prstGeom prst="rect">
            <a:avLst/>
          </a:prstGeom>
        </p:spPr>
        <p:txBody>
          <a:bodyPr/>
          <a:lstStyle>
            <a:lvl1pPr marL="0" indent="0">
              <a:buSzTx/>
              <a:buFontTx/>
              <a:buNone/>
              <a:defRPr sz="1800"/>
            </a:lvl1pPr>
            <a:lvl2pPr marL="0" indent="457200">
              <a:buSzTx/>
              <a:buFontTx/>
              <a:buNone/>
              <a:defRPr sz="1800"/>
            </a:lvl2pPr>
            <a:lvl3pPr marL="0" indent="914400">
              <a:buSzTx/>
              <a:buFontTx/>
              <a:buNone/>
              <a:defRPr sz="1800"/>
            </a:lvl3pPr>
            <a:lvl4pPr marL="0" indent="1371600">
              <a:buSzTx/>
              <a:buFontTx/>
              <a:buNone/>
              <a:defRPr sz="1800"/>
            </a:lvl4pPr>
            <a:lvl5pPr marL="0" indent="1828800">
              <a:buSzTx/>
              <a:buFontTx/>
              <a:buNone/>
              <a:defRPr sz="1800"/>
            </a:lvl5pPr>
          </a:lstStyle>
          <a:p>
            <a:pPr/>
            <a:r>
              <a:t>Haga clic para agregar texto</a:t>
            </a:r>
          </a:p>
          <a:p>
            <a:pPr lvl="1"/>
            <a:r>
              <a:t/>
            </a:r>
          </a:p>
          <a:p>
            <a:pPr lvl="2"/>
            <a:r>
              <a:t/>
            </a:r>
          </a:p>
          <a:p>
            <a:pPr lvl="3"/>
            <a:r>
              <a:t/>
            </a:r>
          </a:p>
          <a:p>
            <a:pPr lvl="4"/>
            <a:r>
              <a:t/>
            </a:r>
          </a:p>
        </p:txBody>
      </p:sp>
      <p:sp>
        <p:nvSpPr>
          <p:cNvPr id="104" name="Marcador de posición de imagen 11"/>
          <p:cNvSpPr/>
          <p:nvPr>
            <p:ph type="pic" sz="half" idx="21"/>
          </p:nvPr>
        </p:nvSpPr>
        <p:spPr>
          <a:xfrm>
            <a:off x="1308562" y="1146637"/>
            <a:ext cx="4389122" cy="4572001"/>
          </a:xfrm>
          <a:prstGeom prst="rect">
            <a:avLst/>
          </a:prstGeom>
        </p:spPr>
        <p:txBody>
          <a:bodyPr lIns="91439" rIns="91439">
            <a:noAutofit/>
          </a:bodyPr>
          <a:lstStyle/>
          <a:p>
            <a:pPr/>
          </a:p>
        </p:txBody>
      </p:sp>
      <p:sp>
        <p:nvSpPr>
          <p:cNvPr id="10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5">
            <a:hueOff val="-654545"/>
            <a:satOff val="-99999"/>
            <a:lumOff val="2156"/>
          </a:schemeClr>
        </a:solidFill>
      </p:bgPr>
    </p:bg>
    <p:spTree>
      <p:nvGrpSpPr>
        <p:cNvPr id="1" name=""/>
        <p:cNvGrpSpPr/>
        <p:nvPr/>
      </p:nvGrpSpPr>
      <p:grpSpPr>
        <a:xfrm>
          <a:off x="0" y="0"/>
          <a:ext cx="0" cy="0"/>
          <a:chOff x="0" y="0"/>
          <a:chExt cx="0" cy="0"/>
        </a:xfrm>
      </p:grpSpPr>
      <p:grpSp>
        <p:nvGrpSpPr>
          <p:cNvPr id="4" name="Marcador de posición de imagen 64"/>
          <p:cNvGrpSpPr/>
          <p:nvPr/>
        </p:nvGrpSpPr>
        <p:grpSpPr>
          <a:xfrm>
            <a:off x="-1" y="-1"/>
            <a:ext cx="12188827" cy="6858002"/>
            <a:chOff x="0" y="0"/>
            <a:chExt cx="12188825" cy="6858000"/>
          </a:xfrm>
        </p:grpSpPr>
        <p:sp>
          <p:nvSpPr>
            <p:cNvPr id="2" name="Rectángulo"/>
            <p:cNvSpPr/>
            <p:nvPr/>
          </p:nvSpPr>
          <p:spPr>
            <a:xfrm rot="10800000">
              <a:off x="0" y="0"/>
              <a:ext cx="12188825" cy="6858000"/>
            </a:xfrm>
            <a:prstGeom prst="rect">
              <a:avLst/>
            </a:prstGeom>
            <a:solidFill>
              <a:schemeClr val="accent1"/>
            </a:solidFill>
            <a:ln w="12700" cap="flat">
              <a:noFill/>
              <a:miter lim="400000"/>
            </a:ln>
            <a:effectLst/>
          </p:spPr>
          <p:txBody>
            <a:bodyPr wrap="square" lIns="45719" tIns="45719" rIns="45719" bIns="45719" numCol="1" anchor="ctr">
              <a:noAutofit/>
            </a:bodyPr>
            <a:lstStyle/>
            <a:p>
              <a:pPr/>
            </a:p>
          </p:txBody>
        </p:sp>
        <p:pic>
          <p:nvPicPr>
            <p:cNvPr id="3" name="image9.jpeg" descr="image9.jpeg"/>
            <p:cNvPicPr>
              <a:picLocks noChangeAspect="1"/>
            </p:cNvPicPr>
            <p:nvPr/>
          </p:nvPicPr>
          <p:blipFill>
            <a:blip r:embed="rId2">
              <a:alphaModFix amt="44000"/>
              <a:extLst/>
            </a:blip>
            <a:stretch>
              <a:fillRect/>
            </a:stretch>
          </p:blipFill>
          <p:spPr>
            <a:xfrm rot="10800000">
              <a:off x="-1" y="0"/>
              <a:ext cx="12188826" cy="6858001"/>
            </a:xfrm>
            <a:prstGeom prst="rect">
              <a:avLst/>
            </a:prstGeom>
            <a:ln w="12700" cap="flat">
              <a:noFill/>
              <a:miter lim="400000"/>
            </a:ln>
            <a:effectLst/>
          </p:spPr>
        </p:pic>
      </p:grpSp>
      <p:sp>
        <p:nvSpPr>
          <p:cNvPr id="5" name="Haga clic para agregar un título"/>
          <p:cNvSpPr txBox="1"/>
          <p:nvPr>
            <p:ph type="title" hasCustomPrompt="1"/>
          </p:nvPr>
        </p:nvSpPr>
        <p:spPr>
          <a:xfrm>
            <a:off x="838200" y="133629"/>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Haga clic para agregar un título</a:t>
            </a:r>
          </a:p>
        </p:txBody>
      </p:sp>
      <p:sp>
        <p:nvSpPr>
          <p:cNvPr id="6" name="Nivel de texto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7" name="Número de diapositiva"/>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1pPr>
      <a:lvl2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2pPr>
      <a:lvl3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3pPr>
      <a:lvl4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4pPr>
      <a:lvl5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5pPr>
      <a:lvl6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6pPr>
      <a:lvl7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7pPr>
      <a:lvl8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8pPr>
      <a:lvl9pPr marL="0" marR="0" indent="0" algn="l" defTabSz="914400" rtl="0" latinLnBrk="0">
        <a:lnSpc>
          <a:spcPct val="90000"/>
        </a:lnSpc>
        <a:spcBef>
          <a:spcPts val="0"/>
        </a:spcBef>
        <a:spcAft>
          <a:spcPts val="0"/>
        </a:spcAft>
        <a:buClrTx/>
        <a:buSzTx/>
        <a:buFontTx/>
        <a:buNone/>
        <a:tabLst/>
        <a:defRPr b="0" baseline="0" cap="none" i="0" spc="0" strike="noStrike" sz="3600" u="none">
          <a:solidFill>
            <a:srgbClr val="000000"/>
          </a:solidFill>
          <a:uFillTx/>
          <a:latin typeface="Tisa Offc Serif Pro"/>
          <a:ea typeface="Tisa Offc Serif Pro"/>
          <a:cs typeface="Tisa Offc Serif Pro"/>
          <a:sym typeface="Tisa Offc Serif Pro"/>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Quire Sans Pro Light"/>
          <a:ea typeface="Quire Sans Pro Light"/>
          <a:cs typeface="Quire Sans Pro Light"/>
          <a:sym typeface="Quire Sans Pro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ire Sans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1.png"/><Relationship Id="rId4" Type="http://schemas.openxmlformats.org/officeDocument/2006/relationships/image" Target="../media/image2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ítulo 3"/>
          <p:cNvSpPr txBox="1"/>
          <p:nvPr>
            <p:ph type="title"/>
          </p:nvPr>
        </p:nvSpPr>
        <p:spPr>
          <a:prstGeom prst="rect">
            <a:avLst/>
          </a:prstGeom>
        </p:spPr>
        <p:txBody>
          <a:bodyPr/>
          <a:lstStyle/>
          <a:p>
            <a:pPr/>
            <a:r>
              <a:t>TEAM GADGET</a:t>
            </a:r>
          </a:p>
        </p:txBody>
      </p:sp>
      <p:sp>
        <p:nvSpPr>
          <p:cNvPr id="157" name="Texto"/>
          <p:cNvSpPr txBox="1"/>
          <p:nvPr/>
        </p:nvSpPr>
        <p:spPr>
          <a:xfrm>
            <a:off x="7032422" y="4468653"/>
            <a:ext cx="127001" cy="878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457200" indent="-317500" defTabSz="457200">
              <a:buClr>
                <a:srgbClr val="1D1C1D"/>
              </a:buClr>
              <a:buSzPct val="100000"/>
              <a:buFont typeface="Helvetica"/>
              <a:buChar char="•"/>
              <a:defRPr sz="1500">
                <a:solidFill>
                  <a:srgbClr val="1D1C1D"/>
                </a:solidFill>
                <a:latin typeface="+mj-lt"/>
                <a:ea typeface="+mj-ea"/>
                <a:cs typeface="+mj-cs"/>
                <a:sym typeface="Helvetica"/>
              </a:defRPr>
            </a:pPr>
          </a:p>
          <a:p>
            <a:pPr/>
          </a:p>
        </p:txBody>
      </p:sp>
      <p:sp>
        <p:nvSpPr>
          <p:cNvPr id="158" name="Alberto Torres…"/>
          <p:cNvSpPr txBox="1"/>
          <p:nvPr/>
        </p:nvSpPr>
        <p:spPr>
          <a:xfrm>
            <a:off x="8680338" y="4352784"/>
            <a:ext cx="1934057" cy="1488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Alberto Torres</a:t>
            </a:r>
          </a:p>
          <a:p>
            <a:pPr/>
            <a:r>
              <a:t>Carolina Monzón</a:t>
            </a:r>
          </a:p>
          <a:p>
            <a:pPr/>
            <a:r>
              <a:t>Enrique Caraballo</a:t>
            </a:r>
          </a:p>
          <a:p>
            <a:pPr/>
            <a:r>
              <a:t>Antonio Marziano</a:t>
            </a:r>
          </a:p>
          <a:p>
            <a:pPr/>
            <a:r>
              <a:t>Patricia Galdos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ítulo 3"/>
          <p:cNvSpPr txBox="1"/>
          <p:nvPr>
            <p:ph type="title"/>
          </p:nvPr>
        </p:nvSpPr>
        <p:spPr>
          <a:xfrm>
            <a:off x="1164017" y="856033"/>
            <a:ext cx="5377408" cy="2840478"/>
          </a:xfrm>
          <a:prstGeom prst="rect">
            <a:avLst/>
          </a:prstGeom>
        </p:spPr>
        <p:txBody>
          <a:bodyPr/>
          <a:lstStyle>
            <a:lvl1pPr>
              <a:defRPr sz="5000"/>
            </a:lvl1pPr>
          </a:lstStyle>
          <a:p>
            <a:pPr/>
            <a:r>
              <a:t>MODELO BD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ítulo 1"/>
          <p:cNvSpPr txBox="1"/>
          <p:nvPr>
            <p:ph type="title"/>
          </p:nvPr>
        </p:nvSpPr>
        <p:spPr>
          <a:xfrm>
            <a:off x="1269357" y="891251"/>
            <a:ext cx="9653286" cy="1158255"/>
          </a:xfrm>
          <a:prstGeom prst="rect">
            <a:avLst/>
          </a:prstGeom>
        </p:spPr>
        <p:txBody>
          <a:bodyPr/>
          <a:lstStyle/>
          <a:p>
            <a:pPr/>
            <a:r>
              <a:t>FLUJO DE JUEGO</a:t>
            </a:r>
          </a:p>
        </p:txBody>
      </p:sp>
      <p:pic>
        <p:nvPicPr>
          <p:cNvPr id="247" name="Imagen 9" descr="Imagen 9"/>
          <p:cNvPicPr>
            <a:picLocks noChangeAspect="1"/>
          </p:cNvPicPr>
          <p:nvPr/>
        </p:nvPicPr>
        <p:blipFill>
          <a:blip r:embed="rId2">
            <a:extLst/>
          </a:blip>
          <a:stretch>
            <a:fillRect/>
          </a:stretch>
        </p:blipFill>
        <p:spPr>
          <a:xfrm>
            <a:off x="2308698" y="891251"/>
            <a:ext cx="7574605" cy="4472653"/>
          </a:xfrm>
          <a:prstGeom prst="rect">
            <a:avLst/>
          </a:prstGeom>
          <a:ln w="12700">
            <a:miter lim="400000"/>
          </a:ln>
        </p:spPr>
      </p:pic>
      <p:pic>
        <p:nvPicPr>
          <p:cNvPr id="248" name="Imagen 10" descr="Imagen 10"/>
          <p:cNvPicPr>
            <a:picLocks noChangeAspect="1"/>
          </p:cNvPicPr>
          <p:nvPr/>
        </p:nvPicPr>
        <p:blipFill>
          <a:blip r:embed="rId2">
            <a:extLst/>
          </a:blip>
          <a:stretch>
            <a:fillRect/>
          </a:stretch>
        </p:blipFill>
        <p:spPr>
          <a:xfrm>
            <a:off x="2308698" y="1014235"/>
            <a:ext cx="7574605" cy="4472654"/>
          </a:xfrm>
          <a:prstGeom prst="rect">
            <a:avLst/>
          </a:prstGeom>
          <a:ln w="12700">
            <a:miter lim="400000"/>
          </a:ln>
        </p:spPr>
      </p:pic>
      <p:sp>
        <p:nvSpPr>
          <p:cNvPr id="249" name="CuadroTexto 2"/>
          <p:cNvSpPr txBox="1"/>
          <p:nvPr/>
        </p:nvSpPr>
        <p:spPr>
          <a:xfrm>
            <a:off x="1315076" y="891251"/>
            <a:ext cx="2634430"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Visión general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Imagen 11" descr="Imagen 11"/>
          <p:cNvPicPr>
            <a:picLocks noChangeAspect="1"/>
          </p:cNvPicPr>
          <p:nvPr/>
        </p:nvPicPr>
        <p:blipFill>
          <a:blip r:embed="rId2">
            <a:extLst/>
          </a:blip>
          <a:srcRect l="0" t="0" r="31923" b="53481"/>
          <a:stretch>
            <a:fillRect/>
          </a:stretch>
        </p:blipFill>
        <p:spPr>
          <a:xfrm>
            <a:off x="1848256" y="1142406"/>
            <a:ext cx="4962303" cy="2539515"/>
          </a:xfrm>
          <a:prstGeom prst="rect">
            <a:avLst/>
          </a:prstGeom>
          <a:ln w="12700">
            <a:miter lim="400000"/>
          </a:ln>
        </p:spPr>
      </p:pic>
      <p:graphicFrame>
        <p:nvGraphicFramePr>
          <p:cNvPr id="252" name="Tabla 4"/>
          <p:cNvGraphicFramePr/>
          <p:nvPr/>
        </p:nvGraphicFramePr>
        <p:xfrm>
          <a:off x="7139440" y="1333500"/>
          <a:ext cx="3632203" cy="2095500"/>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5535"/>
                <a:gridCol w="558312"/>
                <a:gridCol w="748646"/>
                <a:gridCol w="697890"/>
                <a:gridCol w="751818"/>
              </a:tblGrid>
              <a:tr h="190500">
                <a:tc>
                  <a:txBody>
                    <a:bodyPr/>
                    <a:lstStyle/>
                    <a:p>
                      <a:pPr algn="ctr">
                        <a:defRPr sz="1800"/>
                      </a:pPr>
                      <a:r>
                        <a:rPr b="1" sz="1100">
                          <a:latin typeface="+mn-lt"/>
                          <a:ea typeface="+mn-ea"/>
                          <a:cs typeface="+mn-cs"/>
                          <a:sym typeface="Calibri"/>
                        </a:rPr>
                        <a:t>ID_Proveedor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Nombre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Direccion</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Ciudad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Provincia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Calle Alcalá 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Calle de Principe 75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Vigo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Pontevedra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Gran Vía 57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Madrid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571500">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Avenida de Las Canteras 8</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Las Palmas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Las Palmas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81000">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La Rambla 157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Barcelona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Barcelona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graphicFrame>
        <p:nvGraphicFramePr>
          <p:cNvPr id="253" name="Tabla 1"/>
          <p:cNvGraphicFramePr/>
          <p:nvPr/>
        </p:nvGraphicFramePr>
        <p:xfrm>
          <a:off x="7139440" y="3681919"/>
          <a:ext cx="3632203" cy="13335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38200"/>
                <a:gridCol w="907400"/>
                <a:gridCol w="952737"/>
                <a:gridCol w="933864"/>
              </a:tblGrid>
              <a:tr h="381000">
                <a:tc>
                  <a:txBody>
                    <a:bodyPr/>
                    <a:lstStyle/>
                    <a:p>
                      <a:pPr algn="ctr">
                        <a:defRPr sz="1800"/>
                      </a:pPr>
                      <a:r>
                        <a:rPr b="1" sz="1100">
                          <a:latin typeface="+mn-lt"/>
                          <a:ea typeface="+mn-ea"/>
                          <a:cs typeface="+mn-cs"/>
                          <a:sym typeface="Calibri"/>
                        </a:rPr>
                        <a:t>ID_Proveedor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ID_Pieza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Cantidad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Fecha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10/01/2024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15/02/2024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01/03/2024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05/04/2024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190500">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12/05/2024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Imagen 15" descr="Imagen 15"/>
          <p:cNvPicPr>
            <a:picLocks noChangeAspect="1"/>
          </p:cNvPicPr>
          <p:nvPr/>
        </p:nvPicPr>
        <p:blipFill>
          <a:blip r:embed="rId2">
            <a:extLst/>
          </a:blip>
          <a:srcRect l="38072" t="0" r="0" b="0"/>
          <a:stretch>
            <a:fillRect/>
          </a:stretch>
        </p:blipFill>
        <p:spPr>
          <a:xfrm>
            <a:off x="1326806" y="1230330"/>
            <a:ext cx="4180336" cy="4397341"/>
          </a:xfrm>
          <a:prstGeom prst="rect">
            <a:avLst/>
          </a:prstGeom>
          <a:ln w="12700">
            <a:miter lim="400000"/>
          </a:ln>
        </p:spPr>
      </p:pic>
      <p:graphicFrame>
        <p:nvGraphicFramePr>
          <p:cNvPr id="256" name="Tabla 1"/>
          <p:cNvGraphicFramePr/>
          <p:nvPr/>
        </p:nvGraphicFramePr>
        <p:xfrm>
          <a:off x="6096000" y="2191874"/>
          <a:ext cx="4578350" cy="223860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76300"/>
                <a:gridCol w="1238250"/>
                <a:gridCol w="531238"/>
                <a:gridCol w="916562"/>
                <a:gridCol w="1016000"/>
              </a:tblGrid>
              <a:tr h="639603">
                <a:tc>
                  <a:txBody>
                    <a:bodyPr/>
                    <a:lstStyle/>
                    <a:p>
                      <a:pPr algn="ctr">
                        <a:defRPr sz="1800"/>
                      </a:pPr>
                      <a:r>
                        <a:rPr b="1" sz="1100">
                          <a:latin typeface="+mn-lt"/>
                          <a:ea typeface="+mn-ea"/>
                          <a:cs typeface="+mn-cs"/>
                          <a:sym typeface="Calibri"/>
                        </a:rPr>
                        <a:t>ID_Pieza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Nombre_pieza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Color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Precio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ID_Categoria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Negro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750.10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Negro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150.05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Blanco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981.50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Caja de muelles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Rojo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80.50</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19801">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Gris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622.75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Imagen 2" descr="Imagen 2"/>
          <p:cNvPicPr>
            <a:picLocks noChangeAspect="1"/>
          </p:cNvPicPr>
          <p:nvPr/>
        </p:nvPicPr>
        <p:blipFill>
          <a:blip r:embed="rId2">
            <a:extLst/>
          </a:blip>
          <a:srcRect l="32347" t="56290" r="418" b="0"/>
          <a:stretch>
            <a:fillRect/>
          </a:stretch>
        </p:blipFill>
        <p:spPr>
          <a:xfrm>
            <a:off x="1224678" y="1605517"/>
            <a:ext cx="6496812" cy="3152581"/>
          </a:xfrm>
          <a:prstGeom prst="rect">
            <a:avLst/>
          </a:prstGeom>
          <a:ln w="12700">
            <a:miter lim="400000"/>
          </a:ln>
        </p:spPr>
      </p:pic>
      <p:graphicFrame>
        <p:nvGraphicFramePr>
          <p:cNvPr id="259" name="Tabla 3"/>
          <p:cNvGraphicFramePr/>
          <p:nvPr/>
        </p:nvGraphicFramePr>
        <p:xfrm>
          <a:off x="8120743" y="2329125"/>
          <a:ext cx="2574472" cy="153488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261730"/>
                <a:gridCol w="1312741"/>
              </a:tblGrid>
              <a:tr h="438538">
                <a:tc>
                  <a:txBody>
                    <a:bodyPr/>
                    <a:lstStyle/>
                    <a:p>
                      <a:pPr algn="ctr">
                        <a:defRPr sz="1800"/>
                      </a:pPr>
                      <a:r>
                        <a:rPr b="1" sz="1600">
                          <a:latin typeface="+mn-lt"/>
                          <a:ea typeface="+mn-ea"/>
                          <a:cs typeface="+mn-cs"/>
                          <a:sym typeface="Calibri"/>
                        </a:rPr>
                        <a:t>ID_Categoria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600">
                          <a:latin typeface="+mn-lt"/>
                          <a:ea typeface="+mn-ea"/>
                          <a:cs typeface="+mn-cs"/>
                          <a:sym typeface="Calibri"/>
                        </a:rPr>
                        <a:t>Nombre_pieza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Carrocería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Suspensión</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219270">
                <a:tc>
                  <a:txBody>
                    <a:bodyPr/>
                    <a:lstStyle/>
                    <a:p>
                      <a:pPr algn="ctr">
                        <a:defRPr sz="1800"/>
                      </a:pPr>
                      <a:r>
                        <a:rPr sz="16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600">
                          <a:latin typeface="+mn-lt"/>
                          <a:ea typeface="+mn-ea"/>
                          <a:cs typeface="+mn-cs"/>
                          <a:sym typeface="Calibri"/>
                        </a:rPr>
                        <a:t>Eléctrico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CuadroTexto 5"/>
          <p:cNvSpPr txBox="1"/>
          <p:nvPr/>
        </p:nvSpPr>
        <p:spPr>
          <a:xfrm>
            <a:off x="1315076" y="891251"/>
            <a:ext cx="2634430"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lvl1pPr>
          </a:lstStyle>
          <a:p>
            <a:pPr/>
            <a:r>
              <a:t>Historial de Suministros</a:t>
            </a:r>
          </a:p>
        </p:txBody>
      </p:sp>
      <p:graphicFrame>
        <p:nvGraphicFramePr>
          <p:cNvPr id="262" name="Tabla 6"/>
          <p:cNvGraphicFramePr/>
          <p:nvPr/>
        </p:nvGraphicFramePr>
        <p:xfrm>
          <a:off x="3390760" y="1669774"/>
          <a:ext cx="6031536" cy="365759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183298"/>
                <a:gridCol w="2585726"/>
                <a:gridCol w="1029908"/>
                <a:gridCol w="1232602"/>
              </a:tblGrid>
              <a:tr h="332509">
                <a:tc>
                  <a:txBody>
                    <a:bodyPr/>
                    <a:lstStyle/>
                    <a:p>
                      <a:pPr algn="ctr">
                        <a:defRPr sz="1800"/>
                      </a:pPr>
                      <a:r>
                        <a:rPr b="1" sz="1100">
                          <a:latin typeface="+mn-lt"/>
                          <a:ea typeface="+mn-ea"/>
                          <a:cs typeface="+mn-cs"/>
                          <a:sym typeface="Calibri"/>
                        </a:rPr>
                        <a:t>Proveedor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Pieza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Cantidad</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b="1" sz="1100">
                          <a:latin typeface="+mn-lt"/>
                          <a:ea typeface="+mn-ea"/>
                          <a:cs typeface="+mn-cs"/>
                          <a:sym typeface="Calibri"/>
                        </a:rPr>
                        <a:t>Fecha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10/01/2024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3</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15/02/2024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01/03/2024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Caja de muelles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2</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05/04/2024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Alberto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Correa de alternador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15/05/2024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Antonio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Tapa de motor</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7</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01/06/2024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Quique</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5</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05/08/2024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Carolina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Pastillas de freno</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6</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10/10/2024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r h="332509">
                <a:tc>
                  <a:txBody>
                    <a:bodyPr/>
                    <a:lstStyle/>
                    <a:p>
                      <a:pPr algn="ctr">
                        <a:defRPr sz="1800"/>
                      </a:pPr>
                      <a:r>
                        <a:rPr sz="1100">
                          <a:latin typeface="+mn-lt"/>
                          <a:ea typeface="+mn-ea"/>
                          <a:cs typeface="+mn-cs"/>
                          <a:sym typeface="Calibri"/>
                        </a:rPr>
                        <a:t>Patricia</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Elevalunas</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a:defRPr sz="1800"/>
                      </a:pPr>
                      <a:r>
                        <a:rPr sz="1100">
                          <a:latin typeface="+mn-lt"/>
                          <a:ea typeface="+mn-ea"/>
                          <a:cs typeface="+mn-cs"/>
                          <a:sym typeface="Calibri"/>
                        </a:rPr>
                        <a:t>15/10/2024</a:t>
                      </a:r>
                    </a:p>
                  </a:txBody>
                  <a:tcPr marL="9525" marR="9525" marT="9525" marB="9525" anchor="ctr" anchorCtr="0" horzOverflow="overflow">
                    <a:lnL w="6350">
                      <a:solidFill>
                        <a:srgbClr val="000000"/>
                      </a:solidFill>
                    </a:lnL>
                    <a:lnR w="6350">
                      <a:solidFill>
                        <a:srgbClr val="000000"/>
                      </a:solidFill>
                    </a:lnR>
                    <a:lnT w="6350">
                      <a:solidFill>
                        <a:srgbClr val="000000"/>
                      </a:solidFill>
                    </a:lnT>
                    <a:lnB w="6350">
                      <a:solidFill>
                        <a:srgbClr val="000000"/>
                      </a:solidFill>
                    </a:lnB>
                    <a:noFill/>
                  </a:tcPr>
                </a:tc>
              </a:tr>
            </a:tbl>
          </a:graphicData>
        </a:graphic>
      </p:graphicFrame>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ítulo 3"/>
          <p:cNvSpPr txBox="1"/>
          <p:nvPr>
            <p:ph type="title"/>
          </p:nvPr>
        </p:nvSpPr>
        <p:spPr>
          <a:xfrm>
            <a:off x="1164017" y="856033"/>
            <a:ext cx="5377408" cy="2840478"/>
          </a:xfrm>
          <a:prstGeom prst="rect">
            <a:avLst/>
          </a:prstGeom>
        </p:spPr>
        <p:txBody>
          <a:bodyPr/>
          <a:lstStyle>
            <a:lvl1pPr>
              <a:defRPr sz="5000"/>
            </a:lvl1pPr>
          </a:lstStyle>
          <a:p>
            <a:pPr/>
            <a:r>
              <a:t>SQL Murder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Captura de pantalla 2024-12-03 a las 12.03.41.png" descr="Captura de pantalla 2024-12-03 a las 12.03.41.png"/>
          <p:cNvPicPr>
            <a:picLocks noChangeAspect="1"/>
          </p:cNvPicPr>
          <p:nvPr/>
        </p:nvPicPr>
        <p:blipFill>
          <a:blip r:embed="rId2">
            <a:extLst/>
          </a:blip>
          <a:stretch>
            <a:fillRect/>
          </a:stretch>
        </p:blipFill>
        <p:spPr>
          <a:xfrm>
            <a:off x="1160252" y="1253905"/>
            <a:ext cx="6649091" cy="1128780"/>
          </a:xfrm>
          <a:prstGeom prst="rect">
            <a:avLst/>
          </a:prstGeom>
          <a:ln w="12700">
            <a:miter lim="400000"/>
          </a:ln>
        </p:spPr>
      </p:pic>
      <p:sp>
        <p:nvSpPr>
          <p:cNvPr id="163" name="Dos testigos detectados:…"/>
          <p:cNvSpPr txBox="1"/>
          <p:nvPr/>
        </p:nvSpPr>
        <p:spPr>
          <a:xfrm>
            <a:off x="6244673" y="2449737"/>
            <a:ext cx="4302219" cy="15594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400"/>
              </a:spcBef>
              <a:defRPr b="1" sz="1400">
                <a:solidFill>
                  <a:srgbClr val="000000">
                    <a:alpha val="87059"/>
                  </a:srgbClr>
                </a:solidFill>
                <a:latin typeface="Helvetica Neue"/>
                <a:ea typeface="Helvetica Neue"/>
                <a:cs typeface="Helvetica Neue"/>
                <a:sym typeface="Helvetica Neue"/>
              </a:defRPr>
            </a:pPr>
            <a:r>
              <a:t>Dos testigos detectados: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Uno vive en la </a:t>
            </a:r>
            <a:r>
              <a:rPr b="1"/>
              <a:t>ultima casa de Northwestern Dr.</a:t>
            </a:r>
            <a:endParaRPr b="1"/>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Y el otro, se llama  </a:t>
            </a:r>
            <a:r>
              <a:rPr b="1"/>
              <a:t>Annabel</a:t>
            </a:r>
            <a:r>
              <a:t>, vive en algún lugar de </a:t>
            </a:r>
            <a:r>
              <a:rPr b="1"/>
              <a:t>Franklin Ave</a:t>
            </a:r>
            <a:endParaRPr b="1"/>
          </a:p>
        </p:txBody>
      </p:sp>
      <p:pic>
        <p:nvPicPr>
          <p:cNvPr id="164" name="Captura de pantalla 2024-12-03 a las 12.09.22.png" descr="Captura de pantalla 2024-12-03 a las 12.09.22.png"/>
          <p:cNvPicPr>
            <a:picLocks noChangeAspect="1"/>
          </p:cNvPicPr>
          <p:nvPr/>
        </p:nvPicPr>
        <p:blipFill>
          <a:blip r:embed="rId3">
            <a:extLst/>
          </a:blip>
          <a:stretch>
            <a:fillRect/>
          </a:stretch>
        </p:blipFill>
        <p:spPr>
          <a:xfrm>
            <a:off x="1232103" y="2827852"/>
            <a:ext cx="4462349" cy="514563"/>
          </a:xfrm>
          <a:prstGeom prst="rect">
            <a:avLst/>
          </a:prstGeom>
          <a:ln w="12700">
            <a:miter lim="400000"/>
          </a:ln>
        </p:spPr>
      </p:pic>
      <p:sp>
        <p:nvSpPr>
          <p:cNvPr id="165" name="Línea"/>
          <p:cNvSpPr/>
          <p:nvPr/>
        </p:nvSpPr>
        <p:spPr>
          <a:xfrm>
            <a:off x="3463277" y="2437536"/>
            <a:ext cx="1" cy="335466"/>
          </a:xfrm>
          <a:prstGeom prst="line">
            <a:avLst/>
          </a:prstGeom>
          <a:ln w="19050">
            <a:solidFill>
              <a:srgbClr val="000000"/>
            </a:solidFill>
            <a:miter/>
            <a:tailEnd type="triangle"/>
          </a:ln>
        </p:spPr>
        <p:txBody>
          <a:bodyPr lIns="45719" rIns="45719"/>
          <a:lstStyle/>
          <a:p>
            <a:pPr/>
          </a:p>
        </p:txBody>
      </p:sp>
      <p:sp>
        <p:nvSpPr>
          <p:cNvPr id="166" name="Línea"/>
          <p:cNvSpPr/>
          <p:nvPr/>
        </p:nvSpPr>
        <p:spPr>
          <a:xfrm>
            <a:off x="5841828" y="3085133"/>
            <a:ext cx="508344" cy="1"/>
          </a:xfrm>
          <a:prstGeom prst="line">
            <a:avLst/>
          </a:prstGeom>
          <a:ln w="19050">
            <a:solidFill>
              <a:srgbClr val="000000"/>
            </a:solidFill>
            <a:miter/>
            <a:tailEnd type="triangle"/>
          </a:ln>
        </p:spPr>
        <p:txBody>
          <a:bodyPr lIns="45719" rIns="45719"/>
          <a:lstStyle/>
          <a:p>
            <a:pPr/>
          </a:p>
        </p:txBody>
      </p:sp>
      <p:sp>
        <p:nvSpPr>
          <p:cNvPr id="167" name="Buscamos en el registro de calles mas información para llegar a ambas personas:"/>
          <p:cNvSpPr txBox="1"/>
          <p:nvPr/>
        </p:nvSpPr>
        <p:spPr>
          <a:xfrm>
            <a:off x="1187255" y="4074990"/>
            <a:ext cx="6595085"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Buscamos en el registro de calles mas información para llegar a ambas personas:</a:t>
            </a:r>
          </a:p>
        </p:txBody>
      </p:sp>
      <p:pic>
        <p:nvPicPr>
          <p:cNvPr id="168" name="Captura de pantalla 2024-12-03 a las 12.16.41.png" descr="Captura de pantalla 2024-12-03 a las 12.16.41.png"/>
          <p:cNvPicPr>
            <a:picLocks noChangeAspect="1"/>
          </p:cNvPicPr>
          <p:nvPr/>
        </p:nvPicPr>
        <p:blipFill>
          <a:blip r:embed="rId4">
            <a:extLst/>
          </a:blip>
          <a:stretch>
            <a:fillRect/>
          </a:stretch>
        </p:blipFill>
        <p:spPr>
          <a:xfrm>
            <a:off x="1202427" y="4682131"/>
            <a:ext cx="3099894" cy="1192267"/>
          </a:xfrm>
          <a:prstGeom prst="rect">
            <a:avLst/>
          </a:prstGeom>
          <a:ln w="12700">
            <a:miter lim="400000"/>
          </a:ln>
        </p:spPr>
      </p:pic>
      <p:pic>
        <p:nvPicPr>
          <p:cNvPr id="169" name="Captura de pantalla 2024-12-03 a las 12.18.56.png" descr="Captura de pantalla 2024-12-03 a las 12.18.56.png"/>
          <p:cNvPicPr>
            <a:picLocks noChangeAspect="1"/>
          </p:cNvPicPr>
          <p:nvPr/>
        </p:nvPicPr>
        <p:blipFill>
          <a:blip r:embed="rId5">
            <a:extLst/>
          </a:blip>
          <a:stretch>
            <a:fillRect/>
          </a:stretch>
        </p:blipFill>
        <p:spPr>
          <a:xfrm>
            <a:off x="5463609" y="5015317"/>
            <a:ext cx="5390411" cy="525895"/>
          </a:xfrm>
          <a:prstGeom prst="rect">
            <a:avLst/>
          </a:prstGeom>
          <a:ln w="12700">
            <a:miter lim="400000"/>
          </a:ln>
        </p:spPr>
      </p:pic>
      <p:sp>
        <p:nvSpPr>
          <p:cNvPr id="170" name="1º Testigo"/>
          <p:cNvSpPr txBox="1"/>
          <p:nvPr/>
        </p:nvSpPr>
        <p:spPr>
          <a:xfrm>
            <a:off x="7441361" y="4504564"/>
            <a:ext cx="93645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1º Testigo</a:t>
            </a:r>
          </a:p>
        </p:txBody>
      </p:sp>
      <p:sp>
        <p:nvSpPr>
          <p:cNvPr id="171" name="Línea"/>
          <p:cNvSpPr/>
          <p:nvPr/>
        </p:nvSpPr>
        <p:spPr>
          <a:xfrm>
            <a:off x="4381143" y="5278264"/>
            <a:ext cx="508344" cy="1"/>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nnabel Miller y Morty Schapiro. Con sus ID podemos encontrar sus declaraciones en los interrogatorios:"/>
          <p:cNvSpPr txBox="1"/>
          <p:nvPr/>
        </p:nvSpPr>
        <p:spPr>
          <a:xfrm>
            <a:off x="1549706" y="2800980"/>
            <a:ext cx="7974081" cy="9117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457200">
              <a:spcBef>
                <a:spcPts val="1400"/>
              </a:spcBef>
              <a:defRPr b="1" sz="1400">
                <a:solidFill>
                  <a:srgbClr val="000000">
                    <a:alpha val="87059"/>
                  </a:srgbClr>
                </a:solidFill>
                <a:latin typeface="Helvetica Neue"/>
                <a:ea typeface="Helvetica Neue"/>
                <a:cs typeface="Helvetica Neue"/>
                <a:sym typeface="Helvetica Neue"/>
              </a:defRPr>
            </a:lvl1pPr>
          </a:lstStyle>
          <a:p>
            <a:pPr/>
            <a:r>
              <a:t>Annabel Miller y Morty Schapiro. Con sus ID podemos encontrar sus declaraciones en los interrogatorios:</a:t>
            </a:r>
          </a:p>
        </p:txBody>
      </p:sp>
      <p:sp>
        <p:nvSpPr>
          <p:cNvPr id="174" name="Línea"/>
          <p:cNvSpPr/>
          <p:nvPr/>
        </p:nvSpPr>
        <p:spPr>
          <a:xfrm>
            <a:off x="5536746" y="2330900"/>
            <a:ext cx="1" cy="335466"/>
          </a:xfrm>
          <a:prstGeom prst="line">
            <a:avLst/>
          </a:prstGeom>
          <a:ln w="19050">
            <a:solidFill>
              <a:srgbClr val="000000"/>
            </a:solidFill>
            <a:miter/>
            <a:tailEnd type="triangle"/>
          </a:ln>
        </p:spPr>
        <p:txBody>
          <a:bodyPr lIns="45719" rIns="45719"/>
          <a:lstStyle/>
          <a:p>
            <a:pPr/>
          </a:p>
        </p:txBody>
      </p:sp>
      <p:sp>
        <p:nvSpPr>
          <p:cNvPr id="175"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176"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177" name="Captura de pantalla 2024-12-03 a las 12.21.48.png" descr="Captura de pantalla 2024-12-03 a las 12.21.48.png"/>
          <p:cNvPicPr>
            <a:picLocks noChangeAspect="1"/>
          </p:cNvPicPr>
          <p:nvPr/>
        </p:nvPicPr>
        <p:blipFill>
          <a:blip r:embed="rId2">
            <a:extLst/>
          </a:blip>
          <a:stretch>
            <a:fillRect/>
          </a:stretch>
        </p:blipFill>
        <p:spPr>
          <a:xfrm>
            <a:off x="1266362" y="1143597"/>
            <a:ext cx="4393830" cy="1052689"/>
          </a:xfrm>
          <a:prstGeom prst="rect">
            <a:avLst/>
          </a:prstGeom>
          <a:ln w="12700">
            <a:miter lim="400000"/>
          </a:ln>
        </p:spPr>
      </p:pic>
      <p:pic>
        <p:nvPicPr>
          <p:cNvPr id="178" name="Captura de pantalla 2024-12-03 a las 12.22.37.png" descr="Captura de pantalla 2024-12-03 a las 12.22.37.png"/>
          <p:cNvPicPr>
            <a:picLocks noChangeAspect="1"/>
          </p:cNvPicPr>
          <p:nvPr/>
        </p:nvPicPr>
        <p:blipFill>
          <a:blip r:embed="rId3">
            <a:extLst/>
          </a:blip>
          <a:stretch>
            <a:fillRect/>
          </a:stretch>
        </p:blipFill>
        <p:spPr>
          <a:xfrm>
            <a:off x="6082684" y="1661102"/>
            <a:ext cx="4626197" cy="434175"/>
          </a:xfrm>
          <a:prstGeom prst="rect">
            <a:avLst/>
          </a:prstGeom>
          <a:ln w="12700">
            <a:miter lim="400000"/>
          </a:ln>
        </p:spPr>
      </p:pic>
      <p:sp>
        <p:nvSpPr>
          <p:cNvPr id="179" name="2º Testigo"/>
          <p:cNvSpPr txBox="1"/>
          <p:nvPr/>
        </p:nvSpPr>
        <p:spPr>
          <a:xfrm>
            <a:off x="7927557" y="1127771"/>
            <a:ext cx="93645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lvl1pPr>
          </a:lstStyle>
          <a:p>
            <a:pPr/>
            <a:r>
              <a:t>2º Testigo</a:t>
            </a:r>
          </a:p>
        </p:txBody>
      </p:sp>
      <p:pic>
        <p:nvPicPr>
          <p:cNvPr id="180" name="Captura de pantalla 2024-12-03 a las 12.25.30.png" descr="Captura de pantalla 2024-12-03 a las 12.25.30.png"/>
          <p:cNvPicPr>
            <a:picLocks noChangeAspect="1"/>
          </p:cNvPicPr>
          <p:nvPr/>
        </p:nvPicPr>
        <p:blipFill>
          <a:blip r:embed="rId4">
            <a:extLst/>
          </a:blip>
          <a:stretch>
            <a:fillRect/>
          </a:stretch>
        </p:blipFill>
        <p:spPr>
          <a:xfrm>
            <a:off x="6076950" y="3384550"/>
            <a:ext cx="38100" cy="88900"/>
          </a:xfrm>
          <a:prstGeom prst="rect">
            <a:avLst/>
          </a:prstGeom>
          <a:ln w="12700">
            <a:miter lim="400000"/>
          </a:ln>
        </p:spPr>
      </p:pic>
      <p:pic>
        <p:nvPicPr>
          <p:cNvPr id="181" name="Captura de pantalla 2024-12-03 a las 12.25.30.png" descr="Captura de pantalla 2024-12-03 a las 12.25.30.png"/>
          <p:cNvPicPr>
            <a:picLocks noChangeAspect="1"/>
          </p:cNvPicPr>
          <p:nvPr/>
        </p:nvPicPr>
        <p:blipFill>
          <a:blip r:embed="rId4">
            <a:extLst/>
          </a:blip>
          <a:stretch>
            <a:fillRect/>
          </a:stretch>
        </p:blipFill>
        <p:spPr>
          <a:xfrm>
            <a:off x="6203950" y="3511550"/>
            <a:ext cx="38100" cy="88900"/>
          </a:xfrm>
          <a:prstGeom prst="rect">
            <a:avLst/>
          </a:prstGeom>
          <a:ln w="12700">
            <a:miter lim="400000"/>
          </a:ln>
        </p:spPr>
      </p:pic>
      <p:pic>
        <p:nvPicPr>
          <p:cNvPr id="182" name="Captura de pantalla 2024-12-03 a las 12.25.16.png" descr="Captura de pantalla 2024-12-03 a las 12.25.16.png"/>
          <p:cNvPicPr>
            <a:picLocks noChangeAspect="1"/>
          </p:cNvPicPr>
          <p:nvPr/>
        </p:nvPicPr>
        <p:blipFill>
          <a:blip r:embed="rId5">
            <a:extLst/>
          </a:blip>
          <a:stretch>
            <a:fillRect/>
          </a:stretch>
        </p:blipFill>
        <p:spPr>
          <a:xfrm>
            <a:off x="1321910" y="3584440"/>
            <a:ext cx="3107938" cy="1052690"/>
          </a:xfrm>
          <a:prstGeom prst="rect">
            <a:avLst/>
          </a:prstGeom>
          <a:ln w="12700">
            <a:miter lim="400000"/>
          </a:ln>
        </p:spPr>
      </p:pic>
      <p:pic>
        <p:nvPicPr>
          <p:cNvPr id="183" name="Captura de pantalla 2024-12-03 a las 12.25.42.png" descr="Captura de pantalla 2024-12-03 a las 12.25.42.png"/>
          <p:cNvPicPr>
            <a:picLocks noChangeAspect="1"/>
          </p:cNvPicPr>
          <p:nvPr/>
        </p:nvPicPr>
        <p:blipFill>
          <a:blip r:embed="rId6">
            <a:extLst/>
          </a:blip>
          <a:stretch>
            <a:fillRect/>
          </a:stretch>
        </p:blipFill>
        <p:spPr>
          <a:xfrm>
            <a:off x="5773874" y="3616742"/>
            <a:ext cx="4477915" cy="988086"/>
          </a:xfrm>
          <a:prstGeom prst="rect">
            <a:avLst/>
          </a:prstGeom>
          <a:ln w="12700">
            <a:miter lim="400000"/>
          </a:ln>
        </p:spPr>
      </p:pic>
      <p:sp>
        <p:nvSpPr>
          <p:cNvPr id="184" name="PISTAS:…"/>
          <p:cNvSpPr txBox="1"/>
          <p:nvPr/>
        </p:nvSpPr>
        <p:spPr>
          <a:xfrm>
            <a:off x="2082884" y="4739442"/>
            <a:ext cx="7104309" cy="1102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r>
              <a:t>PISTAS: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Buscamos a alguien con membresía con el numero que empieza por '48z'</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Buscamos una matricula que contiene ‘H42W'</a:t>
            </a:r>
            <a:endParaRPr b="1"/>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ínea"/>
          <p:cNvSpPr/>
          <p:nvPr/>
        </p:nvSpPr>
        <p:spPr>
          <a:xfrm>
            <a:off x="5663746" y="4620958"/>
            <a:ext cx="1" cy="335466"/>
          </a:xfrm>
          <a:prstGeom prst="line">
            <a:avLst/>
          </a:prstGeom>
          <a:ln w="19050">
            <a:solidFill>
              <a:srgbClr val="000000"/>
            </a:solidFill>
            <a:miter/>
            <a:tailEnd type="triangle"/>
          </a:ln>
        </p:spPr>
        <p:txBody>
          <a:bodyPr lIns="45719" rIns="45719"/>
          <a:lstStyle/>
          <a:p>
            <a:pPr/>
          </a:p>
        </p:txBody>
      </p:sp>
      <p:sp>
        <p:nvSpPr>
          <p:cNvPr id="187"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188"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189"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190"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191" name="Estas son las tres filas que coinciden en tener H42W en su matricula.…"/>
          <p:cNvSpPr txBox="1"/>
          <p:nvPr/>
        </p:nvSpPr>
        <p:spPr>
          <a:xfrm>
            <a:off x="2422524" y="4620958"/>
            <a:ext cx="7104310" cy="11022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Estas son las tres filas que coinciden en tener H42W en su matricula.</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Obtenemos el id de esas tres personas para encontrar si alguna va al gimnasio</a:t>
            </a:r>
            <a:endParaRPr b="1"/>
          </a:p>
        </p:txBody>
      </p:sp>
      <p:pic>
        <p:nvPicPr>
          <p:cNvPr id="192" name="Captura de pantalla 2024-12-03 a las 12.45.08.png" descr="Captura de pantalla 2024-12-03 a las 12.45.08.png"/>
          <p:cNvPicPr>
            <a:picLocks noChangeAspect="1"/>
          </p:cNvPicPr>
          <p:nvPr/>
        </p:nvPicPr>
        <p:blipFill>
          <a:blip r:embed="rId3">
            <a:extLst/>
          </a:blip>
          <a:stretch>
            <a:fillRect/>
          </a:stretch>
        </p:blipFill>
        <p:spPr>
          <a:xfrm>
            <a:off x="1312246" y="1351845"/>
            <a:ext cx="3751131" cy="1052689"/>
          </a:xfrm>
          <a:prstGeom prst="rect">
            <a:avLst/>
          </a:prstGeom>
          <a:ln w="12700">
            <a:miter lim="400000"/>
          </a:ln>
        </p:spPr>
      </p:pic>
      <p:pic>
        <p:nvPicPr>
          <p:cNvPr id="193" name="Captura de pantalla 2024-12-03 a las 12.45.19.png" descr="Captura de pantalla 2024-12-03 a las 12.45.19.png"/>
          <p:cNvPicPr>
            <a:picLocks noChangeAspect="1"/>
          </p:cNvPicPr>
          <p:nvPr/>
        </p:nvPicPr>
        <p:blipFill>
          <a:blip r:embed="rId4">
            <a:extLst/>
          </a:blip>
          <a:stretch>
            <a:fillRect/>
          </a:stretch>
        </p:blipFill>
        <p:spPr>
          <a:xfrm>
            <a:off x="6363144" y="1581504"/>
            <a:ext cx="3031348" cy="593371"/>
          </a:xfrm>
          <a:prstGeom prst="rect">
            <a:avLst/>
          </a:prstGeom>
          <a:ln w="12700">
            <a:miter lim="400000"/>
          </a:ln>
        </p:spPr>
      </p:pic>
      <p:sp>
        <p:nvSpPr>
          <p:cNvPr id="194" name="Nos quedamos con estas dos id de membresía: 48Z7A y 48Z55"/>
          <p:cNvSpPr txBox="1"/>
          <p:nvPr/>
        </p:nvSpPr>
        <p:spPr>
          <a:xfrm>
            <a:off x="3337663" y="2942446"/>
            <a:ext cx="5274032" cy="3021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spcBef>
                <a:spcPts val="700"/>
              </a:spcBef>
              <a:defRPr sz="1400">
                <a:solidFill>
                  <a:srgbClr val="000000">
                    <a:alpha val="87059"/>
                  </a:srgbClr>
                </a:solidFill>
                <a:latin typeface="Helvetica Neue"/>
                <a:ea typeface="Helvetica Neue"/>
                <a:cs typeface="Helvetica Neue"/>
                <a:sym typeface="Helvetica Neue"/>
              </a:defRPr>
            </a:pPr>
            <a:r>
              <a:t>Nos quedamos con estas dos </a:t>
            </a:r>
            <a:r>
              <a:rPr b="1"/>
              <a:t>id de membresía: 48Z7A y 48Z55</a:t>
            </a:r>
          </a:p>
        </p:txBody>
      </p:sp>
      <p:pic>
        <p:nvPicPr>
          <p:cNvPr id="195" name="Captura de pantalla 2024-12-03 a las 12.47.23.png" descr="Captura de pantalla 2024-12-03 a las 12.47.23.png"/>
          <p:cNvPicPr>
            <a:picLocks noChangeAspect="1"/>
          </p:cNvPicPr>
          <p:nvPr/>
        </p:nvPicPr>
        <p:blipFill>
          <a:blip r:embed="rId5">
            <a:extLst/>
          </a:blip>
          <a:stretch>
            <a:fillRect/>
          </a:stretch>
        </p:blipFill>
        <p:spPr>
          <a:xfrm>
            <a:off x="1324243" y="3533913"/>
            <a:ext cx="2786736" cy="1153744"/>
          </a:xfrm>
          <a:prstGeom prst="rect">
            <a:avLst/>
          </a:prstGeom>
          <a:ln w="12700">
            <a:miter lim="400000"/>
          </a:ln>
        </p:spPr>
      </p:pic>
      <p:pic>
        <p:nvPicPr>
          <p:cNvPr id="196" name="Captura de pantalla 2024-12-03 a las 12.47.32.png" descr="Captura de pantalla 2024-12-03 a las 12.47.32.png"/>
          <p:cNvPicPr>
            <a:picLocks noChangeAspect="1"/>
          </p:cNvPicPr>
          <p:nvPr/>
        </p:nvPicPr>
        <p:blipFill>
          <a:blip r:embed="rId6">
            <a:extLst/>
          </a:blip>
          <a:stretch>
            <a:fillRect/>
          </a:stretch>
        </p:blipFill>
        <p:spPr>
          <a:xfrm>
            <a:off x="5666254" y="3545045"/>
            <a:ext cx="5131301" cy="893981"/>
          </a:xfrm>
          <a:prstGeom prst="rect">
            <a:avLst/>
          </a:prstGeom>
          <a:ln w="12700">
            <a:miter lim="400000"/>
          </a:ln>
        </p:spPr>
      </p:pic>
      <p:sp>
        <p:nvSpPr>
          <p:cNvPr id="197"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200" name="Línea"/>
          <p:cNvSpPr/>
          <p:nvPr/>
        </p:nvSpPr>
        <p:spPr>
          <a:xfrm>
            <a:off x="4847689" y="4110785"/>
            <a:ext cx="508344" cy="1"/>
          </a:xfrm>
          <a:prstGeom prst="line">
            <a:avLst/>
          </a:prstGeom>
          <a:ln w="19050">
            <a:solidFill>
              <a:srgbClr val="000000"/>
            </a:solidFill>
            <a:miter/>
            <a:tailEnd type="triangle"/>
          </a:ln>
        </p:spPr>
        <p:txBody>
          <a:bodyPr lIns="45719" rIns="45719"/>
          <a:lstStyle/>
          <a:p>
            <a:pPr/>
          </a:p>
        </p:txBody>
      </p:sp>
      <p:pic>
        <p:nvPicPr>
          <p:cNvPr id="201"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02"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03" name="¡¡JEREMY BOWERS ES NUESTRO ASESINO!!"/>
          <p:cNvSpPr txBox="1"/>
          <p:nvPr/>
        </p:nvSpPr>
        <p:spPr>
          <a:xfrm>
            <a:off x="2766128" y="4620958"/>
            <a:ext cx="7104309" cy="69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b="1" sz="1900">
                <a:solidFill>
                  <a:srgbClr val="000000">
                    <a:alpha val="87059"/>
                  </a:srgbClr>
                </a:solidFill>
                <a:latin typeface="Helvetica Neue"/>
                <a:ea typeface="Helvetica Neue"/>
                <a:cs typeface="Helvetica Neue"/>
                <a:sym typeface="Helvetica Neue"/>
              </a:defRPr>
            </a:lvl1pPr>
          </a:lstStyle>
          <a:p>
            <a:pPr/>
            <a:r>
              <a:t>¡¡JEREMY BOWERS ES NUESTRO ASESINO!!</a:t>
            </a:r>
          </a:p>
        </p:txBody>
      </p:sp>
      <p:sp>
        <p:nvSpPr>
          <p:cNvPr id="204" name="Nos quedamos con las ID para hacer la siguiente comprobación"/>
          <p:cNvSpPr txBox="1"/>
          <p:nvPr/>
        </p:nvSpPr>
        <p:spPr>
          <a:xfrm>
            <a:off x="3337663" y="2942446"/>
            <a:ext cx="5202201" cy="289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Nos quedamos con las ID para hacer la siguiente comprobación</a:t>
            </a:r>
          </a:p>
        </p:txBody>
      </p:sp>
      <p:sp>
        <p:nvSpPr>
          <p:cNvPr id="205"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pic>
        <p:nvPicPr>
          <p:cNvPr id="206" name="Captura de pantalla 2024-12-03 a las 12.52.18.png" descr="Captura de pantalla 2024-12-03 a las 12.52.18.png"/>
          <p:cNvPicPr>
            <a:picLocks noChangeAspect="1"/>
          </p:cNvPicPr>
          <p:nvPr/>
        </p:nvPicPr>
        <p:blipFill>
          <a:blip r:embed="rId3">
            <a:extLst/>
          </a:blip>
          <a:stretch>
            <a:fillRect/>
          </a:stretch>
        </p:blipFill>
        <p:spPr>
          <a:xfrm>
            <a:off x="1071314" y="1393791"/>
            <a:ext cx="4429782" cy="968796"/>
          </a:xfrm>
          <a:prstGeom prst="rect">
            <a:avLst/>
          </a:prstGeom>
          <a:ln w="12700">
            <a:miter lim="400000"/>
          </a:ln>
        </p:spPr>
      </p:pic>
      <p:pic>
        <p:nvPicPr>
          <p:cNvPr id="207" name="Captura de pantalla 2024-12-03 a las 12.52.50.png" descr="Captura de pantalla 2024-12-03 a las 12.52.50.png"/>
          <p:cNvPicPr>
            <a:picLocks noChangeAspect="1"/>
          </p:cNvPicPr>
          <p:nvPr/>
        </p:nvPicPr>
        <p:blipFill>
          <a:blip r:embed="rId4">
            <a:extLst/>
          </a:blip>
          <a:stretch>
            <a:fillRect/>
          </a:stretch>
        </p:blipFill>
        <p:spPr>
          <a:xfrm>
            <a:off x="6454932" y="1484063"/>
            <a:ext cx="3452856" cy="718452"/>
          </a:xfrm>
          <a:prstGeom prst="rect">
            <a:avLst/>
          </a:prstGeom>
          <a:ln w="12700">
            <a:miter lim="400000"/>
          </a:ln>
        </p:spPr>
      </p:pic>
      <p:pic>
        <p:nvPicPr>
          <p:cNvPr id="208" name="Captura de pantalla 2024-12-03 a las 12.53.02.png" descr="Captura de pantalla 2024-12-03 a las 12.53.02.png"/>
          <p:cNvPicPr>
            <a:picLocks noChangeAspect="1"/>
          </p:cNvPicPr>
          <p:nvPr/>
        </p:nvPicPr>
        <p:blipFill>
          <a:blip r:embed="rId5">
            <a:extLst/>
          </a:blip>
          <a:stretch>
            <a:fillRect/>
          </a:stretch>
        </p:blipFill>
        <p:spPr>
          <a:xfrm>
            <a:off x="1188431" y="3693134"/>
            <a:ext cx="3870916" cy="745892"/>
          </a:xfrm>
          <a:prstGeom prst="rect">
            <a:avLst/>
          </a:prstGeom>
          <a:ln w="12700">
            <a:miter lim="400000"/>
          </a:ln>
        </p:spPr>
      </p:pic>
      <p:pic>
        <p:nvPicPr>
          <p:cNvPr id="209" name="Captura de pantalla 2024-12-03 a las 12.53.11.png" descr="Captura de pantalla 2024-12-03 a las 12.53.11.png"/>
          <p:cNvPicPr>
            <a:picLocks noChangeAspect="1"/>
          </p:cNvPicPr>
          <p:nvPr/>
        </p:nvPicPr>
        <p:blipFill>
          <a:blip r:embed="rId6">
            <a:extLst/>
          </a:blip>
          <a:stretch>
            <a:fillRect/>
          </a:stretch>
        </p:blipFill>
        <p:spPr>
          <a:xfrm>
            <a:off x="5740357" y="3755104"/>
            <a:ext cx="5133880" cy="584201"/>
          </a:xfrm>
          <a:prstGeom prst="rect">
            <a:avLst/>
          </a:prstGeom>
          <a:ln w="12700">
            <a:miter lim="400000"/>
          </a:ln>
        </p:spPr>
      </p:pic>
      <p:sp>
        <p:nvSpPr>
          <p:cNvPr id="210" name="Comprobamos para ver si es cierto…"/>
          <p:cNvSpPr txBox="1"/>
          <p:nvPr/>
        </p:nvSpPr>
        <p:spPr>
          <a:xfrm>
            <a:off x="6332795" y="5446414"/>
            <a:ext cx="389010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Comprobamos para ver si es cierto…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ínea"/>
          <p:cNvSpPr/>
          <p:nvPr/>
        </p:nvSpPr>
        <p:spPr>
          <a:xfrm>
            <a:off x="4497583" y="3892550"/>
            <a:ext cx="508344" cy="0"/>
          </a:xfrm>
          <a:prstGeom prst="line">
            <a:avLst/>
          </a:prstGeom>
          <a:ln w="19050">
            <a:solidFill>
              <a:srgbClr val="000000"/>
            </a:solidFill>
            <a:miter/>
            <a:tailEnd type="triangle"/>
          </a:ln>
        </p:spPr>
        <p:txBody>
          <a:bodyPr lIns="45719" rIns="45719"/>
          <a:lstStyle/>
          <a:p>
            <a:pPr/>
          </a:p>
        </p:txBody>
      </p:sp>
      <p:pic>
        <p:nvPicPr>
          <p:cNvPr id="213"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14"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15" name="PISTAS:…"/>
          <p:cNvSpPr txBox="1"/>
          <p:nvPr/>
        </p:nvSpPr>
        <p:spPr>
          <a:xfrm>
            <a:off x="2500220" y="4570707"/>
            <a:ext cx="6097677" cy="10897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457200">
              <a:spcBef>
                <a:spcPts val="1400"/>
              </a:spcBef>
              <a:defRPr b="1" sz="1400">
                <a:solidFill>
                  <a:srgbClr val="000000">
                    <a:alpha val="87059"/>
                  </a:srgbClr>
                </a:solidFill>
                <a:latin typeface="Helvetica Neue"/>
                <a:ea typeface="Helvetica Neue"/>
                <a:cs typeface="Helvetica Neue"/>
                <a:sym typeface="Helvetica Neue"/>
              </a:defRPr>
            </a:pPr>
            <a:r>
              <a:t>PISTAS:</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Parece que fue contratado por una mujer pelirroja con mucho dinero. </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Coche tesla model S. </a:t>
            </a:r>
          </a:p>
          <a:p>
            <a:pPr marL="457200" indent="-317500" defTabSz="457200">
              <a:buClr>
                <a:srgbClr val="000000">
                  <a:alpha val="87059"/>
                </a:srgbClr>
              </a:buClr>
              <a:buSzPct val="100000"/>
              <a:buFont typeface="Helvetica Neue"/>
              <a:buChar char="•"/>
              <a:defRPr sz="1400">
                <a:solidFill>
                  <a:srgbClr val="000000">
                    <a:alpha val="87059"/>
                  </a:srgbClr>
                </a:solidFill>
                <a:latin typeface="Helvetica Neue"/>
                <a:ea typeface="Helvetica Neue"/>
                <a:cs typeface="Helvetica Neue"/>
                <a:sym typeface="Helvetica Neue"/>
              </a:defRPr>
            </a:pPr>
            <a:r>
              <a:t>Fue al concierto Symphony Concert 3 veces</a:t>
            </a:r>
          </a:p>
        </p:txBody>
      </p:sp>
      <p:sp>
        <p:nvSpPr>
          <p:cNvPr id="216" name="Congrats, you found the murderer!…"/>
          <p:cNvSpPr txBox="1"/>
          <p:nvPr/>
        </p:nvSpPr>
        <p:spPr>
          <a:xfrm>
            <a:off x="1675055" y="1311954"/>
            <a:ext cx="8932306" cy="123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400">
                <a:latin typeface="+mj-lt"/>
                <a:ea typeface="+mj-ea"/>
                <a:cs typeface="+mj-cs"/>
                <a:sym typeface="Helvetica"/>
              </a:defRPr>
            </a:pPr>
            <a:r>
              <a:t>Congrats, you found the murderer! </a:t>
            </a:r>
          </a:p>
          <a:p>
            <a:pPr defTabSz="457200">
              <a:defRPr b="1" sz="1400">
                <a:latin typeface="+mj-lt"/>
                <a:ea typeface="+mj-ea"/>
                <a:cs typeface="+mj-cs"/>
                <a:sym typeface="Helvetica"/>
              </a:defRPr>
            </a:pPr>
            <a:endParaRPr>
              <a:solidFill>
                <a:srgbClr val="CCCCCC"/>
              </a:solidFill>
            </a:endParaRPr>
          </a:p>
          <a:p>
            <a:pPr defTabSz="457200">
              <a:defRPr sz="1200">
                <a:latin typeface="+mj-lt"/>
                <a:ea typeface="+mj-ea"/>
                <a:cs typeface="+mj-cs"/>
                <a:sym typeface="Helvetica"/>
              </a:defRPr>
            </a:pPr>
            <a:r>
              <a:rPr>
                <a:solidFill>
                  <a:srgbClr val="FF2600"/>
                </a:solidFill>
              </a:rPr>
              <a:t>But wait, there's more.</a:t>
            </a:r>
            <a:r>
              <a:t>.. If you think you're up for a challenge, try querying the interview transcript of the murderer to find the real villain behind this crime. If you feel especially confident in your SQL skills, try to complete this final step with no more than 2 queries. Use this same INSERT statement with your new suspect to check your answer."</a:t>
            </a:r>
            <a:endParaRPr>
              <a:solidFill>
                <a:srgbClr val="CCCCCC"/>
              </a:solidFill>
            </a:endParaRPr>
          </a:p>
        </p:txBody>
      </p:sp>
      <p:sp>
        <p:nvSpPr>
          <p:cNvPr id="217" name="Veamos el interrogatorio de Jeremy"/>
          <p:cNvSpPr txBox="1"/>
          <p:nvPr/>
        </p:nvSpPr>
        <p:spPr>
          <a:xfrm>
            <a:off x="3998661" y="2843552"/>
            <a:ext cx="371285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Veamos el interrogatorio de Jeremy</a:t>
            </a:r>
          </a:p>
        </p:txBody>
      </p:sp>
      <p:pic>
        <p:nvPicPr>
          <p:cNvPr id="218" name="Captura de pantalla 2024-12-03 a las 13.04.10.png" descr="Captura de pantalla 2024-12-03 a las 13.04.10.png"/>
          <p:cNvPicPr>
            <a:picLocks noChangeAspect="1"/>
          </p:cNvPicPr>
          <p:nvPr/>
        </p:nvPicPr>
        <p:blipFill>
          <a:blip r:embed="rId3">
            <a:extLst/>
          </a:blip>
          <a:stretch>
            <a:fillRect/>
          </a:stretch>
        </p:blipFill>
        <p:spPr>
          <a:xfrm>
            <a:off x="1431860" y="3358606"/>
            <a:ext cx="2391804" cy="1170884"/>
          </a:xfrm>
          <a:prstGeom prst="rect">
            <a:avLst/>
          </a:prstGeom>
          <a:ln w="12700">
            <a:miter lim="400000"/>
          </a:ln>
        </p:spPr>
      </p:pic>
      <p:pic>
        <p:nvPicPr>
          <p:cNvPr id="219" name="Captura de pantalla 2024-12-03 a las 13.04.26.png" descr="Captura de pantalla 2024-12-03 a las 13.04.26.png"/>
          <p:cNvPicPr>
            <a:picLocks noChangeAspect="1"/>
          </p:cNvPicPr>
          <p:nvPr/>
        </p:nvPicPr>
        <p:blipFill>
          <a:blip r:embed="rId4">
            <a:extLst/>
          </a:blip>
          <a:stretch>
            <a:fillRect/>
          </a:stretch>
        </p:blipFill>
        <p:spPr>
          <a:xfrm>
            <a:off x="5679845" y="3511550"/>
            <a:ext cx="5219701" cy="762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Línea"/>
          <p:cNvSpPr/>
          <p:nvPr/>
        </p:nvSpPr>
        <p:spPr>
          <a:xfrm>
            <a:off x="5545618" y="1878189"/>
            <a:ext cx="508344" cy="1"/>
          </a:xfrm>
          <a:prstGeom prst="line">
            <a:avLst/>
          </a:prstGeom>
          <a:ln w="19050">
            <a:solidFill>
              <a:srgbClr val="000000"/>
            </a:solidFill>
            <a:miter/>
            <a:tailEnd type="triangle"/>
          </a:ln>
        </p:spPr>
        <p:txBody>
          <a:bodyPr lIns="45719" rIns="45719"/>
          <a:lstStyle/>
          <a:p>
            <a:pPr/>
          </a:p>
        </p:txBody>
      </p:sp>
      <p:sp>
        <p:nvSpPr>
          <p:cNvPr id="222" name="Línea"/>
          <p:cNvSpPr/>
          <p:nvPr/>
        </p:nvSpPr>
        <p:spPr>
          <a:xfrm>
            <a:off x="5545618" y="3992821"/>
            <a:ext cx="508344" cy="1"/>
          </a:xfrm>
          <a:prstGeom prst="line">
            <a:avLst/>
          </a:prstGeom>
          <a:ln w="19050">
            <a:solidFill>
              <a:srgbClr val="000000"/>
            </a:solidFill>
            <a:miter/>
            <a:tailEnd type="triangle"/>
          </a:ln>
        </p:spPr>
        <p:txBody>
          <a:bodyPr lIns="45719" rIns="45719"/>
          <a:lstStyle/>
          <a:p>
            <a:pPr/>
          </a:p>
        </p:txBody>
      </p:sp>
      <p:pic>
        <p:nvPicPr>
          <p:cNvPr id="223"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24"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25" name="Con el ID miramos en el evento de Facebook quien ha acudido 3 veces al SQL Symhony concert"/>
          <p:cNvSpPr txBox="1"/>
          <p:nvPr/>
        </p:nvSpPr>
        <p:spPr>
          <a:xfrm>
            <a:off x="2306877" y="5192277"/>
            <a:ext cx="8126587" cy="289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1400">
                <a:solidFill>
                  <a:srgbClr val="000000">
                    <a:alpha val="87059"/>
                  </a:srgbClr>
                </a:solidFill>
                <a:latin typeface="Helvetica Neue"/>
                <a:ea typeface="Helvetica Neue"/>
                <a:cs typeface="Helvetica Neue"/>
                <a:sym typeface="Helvetica Neue"/>
              </a:defRPr>
            </a:lvl1pPr>
          </a:lstStyle>
          <a:p>
            <a:pPr/>
            <a:r>
              <a:t>Con el ID miramos en el evento de Facebook quien ha acudido 3 veces al SQL Symhony concert</a:t>
            </a:r>
          </a:p>
        </p:txBody>
      </p:sp>
      <p:sp>
        <p:nvSpPr>
          <p:cNvPr id="226" name="Identificamos la license_id de las personas que coinciden y procedemos a obtener su person id:"/>
          <p:cNvSpPr txBox="1"/>
          <p:nvPr/>
        </p:nvSpPr>
        <p:spPr>
          <a:xfrm>
            <a:off x="2352319" y="2887672"/>
            <a:ext cx="7741362"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Identificamos la license_id de las personas que coinciden y procedemos a obtener su person id:</a:t>
            </a:r>
          </a:p>
        </p:txBody>
      </p:sp>
      <p:sp>
        <p:nvSpPr>
          <p:cNvPr id="227" name="Línea"/>
          <p:cNvSpPr/>
          <p:nvPr/>
        </p:nvSpPr>
        <p:spPr>
          <a:xfrm>
            <a:off x="5663746" y="2457900"/>
            <a:ext cx="1" cy="335466"/>
          </a:xfrm>
          <a:prstGeom prst="line">
            <a:avLst/>
          </a:prstGeom>
          <a:ln w="19050">
            <a:solidFill>
              <a:srgbClr val="000000"/>
            </a:solidFill>
            <a:miter/>
            <a:tailEnd type="triangle"/>
          </a:ln>
        </p:spPr>
        <p:txBody>
          <a:bodyPr lIns="45719" rIns="45719"/>
          <a:lstStyle/>
          <a:p>
            <a:pPr/>
          </a:p>
        </p:txBody>
      </p:sp>
      <p:pic>
        <p:nvPicPr>
          <p:cNvPr id="228" name="Captura de pantalla 2024-12-03 a las 13.07.40.png" descr="Captura de pantalla 2024-12-03 a las 13.07.40.png"/>
          <p:cNvPicPr>
            <a:picLocks noChangeAspect="1"/>
          </p:cNvPicPr>
          <p:nvPr/>
        </p:nvPicPr>
        <p:blipFill>
          <a:blip r:embed="rId3">
            <a:extLst/>
          </a:blip>
          <a:stretch>
            <a:fillRect/>
          </a:stretch>
        </p:blipFill>
        <p:spPr>
          <a:xfrm>
            <a:off x="1494948" y="1366969"/>
            <a:ext cx="3257882" cy="952640"/>
          </a:xfrm>
          <a:prstGeom prst="rect">
            <a:avLst/>
          </a:prstGeom>
          <a:ln w="12700">
            <a:miter lim="400000"/>
          </a:ln>
        </p:spPr>
      </p:pic>
      <p:pic>
        <p:nvPicPr>
          <p:cNvPr id="229" name="Captura de pantalla 2024-12-03 a las 13.07.49.png" descr="Captura de pantalla 2024-12-03 a las 13.07.49.png"/>
          <p:cNvPicPr>
            <a:picLocks noChangeAspect="1"/>
          </p:cNvPicPr>
          <p:nvPr/>
        </p:nvPicPr>
        <p:blipFill>
          <a:blip r:embed="rId4">
            <a:extLst/>
          </a:blip>
          <a:stretch>
            <a:fillRect/>
          </a:stretch>
        </p:blipFill>
        <p:spPr>
          <a:xfrm>
            <a:off x="6175645" y="1376674"/>
            <a:ext cx="4906975" cy="933229"/>
          </a:xfrm>
          <a:prstGeom prst="rect">
            <a:avLst/>
          </a:prstGeom>
          <a:ln w="12700">
            <a:miter lim="400000"/>
          </a:ln>
        </p:spPr>
      </p:pic>
      <p:pic>
        <p:nvPicPr>
          <p:cNvPr id="230" name="Captura de pantalla 2024-12-03 a las 13.09.16.png" descr="Captura de pantalla 2024-12-03 a las 13.09.16.png"/>
          <p:cNvPicPr>
            <a:picLocks noChangeAspect="1"/>
          </p:cNvPicPr>
          <p:nvPr/>
        </p:nvPicPr>
        <p:blipFill>
          <a:blip r:embed="rId5">
            <a:extLst/>
          </a:blip>
          <a:stretch>
            <a:fillRect/>
          </a:stretch>
        </p:blipFill>
        <p:spPr>
          <a:xfrm>
            <a:off x="1480418" y="3579521"/>
            <a:ext cx="3808271" cy="826602"/>
          </a:xfrm>
          <a:prstGeom prst="rect">
            <a:avLst/>
          </a:prstGeom>
          <a:ln w="12700">
            <a:miter lim="400000"/>
          </a:ln>
        </p:spPr>
      </p:pic>
      <p:pic>
        <p:nvPicPr>
          <p:cNvPr id="231" name="Captura de pantalla 2024-12-03 a las 13.11.02.png" descr="Captura de pantalla 2024-12-03 a las 13.11.02.png"/>
          <p:cNvPicPr>
            <a:picLocks noChangeAspect="1"/>
          </p:cNvPicPr>
          <p:nvPr/>
        </p:nvPicPr>
        <p:blipFill>
          <a:blip r:embed="rId6">
            <a:extLst/>
          </a:blip>
          <a:stretch>
            <a:fillRect/>
          </a:stretch>
        </p:blipFill>
        <p:spPr>
          <a:xfrm>
            <a:off x="6332763" y="3537990"/>
            <a:ext cx="3890105" cy="722189"/>
          </a:xfrm>
          <a:prstGeom prst="rect">
            <a:avLst/>
          </a:prstGeom>
          <a:ln w="12700">
            <a:miter lim="400000"/>
          </a:ln>
        </p:spPr>
      </p:pic>
      <p:sp>
        <p:nvSpPr>
          <p:cNvPr id="232" name="Línea"/>
          <p:cNvSpPr/>
          <p:nvPr/>
        </p:nvSpPr>
        <p:spPr>
          <a:xfrm>
            <a:off x="5663746" y="4808308"/>
            <a:ext cx="1" cy="335467"/>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Línea"/>
          <p:cNvSpPr/>
          <p:nvPr/>
        </p:nvSpPr>
        <p:spPr>
          <a:xfrm>
            <a:off x="5130924" y="2798902"/>
            <a:ext cx="1203482" cy="1"/>
          </a:xfrm>
          <a:prstGeom prst="line">
            <a:avLst/>
          </a:prstGeom>
          <a:ln w="19050">
            <a:solidFill>
              <a:srgbClr val="000000"/>
            </a:solidFill>
            <a:miter/>
            <a:tailEnd type="triangle"/>
          </a:ln>
        </p:spPr>
        <p:txBody>
          <a:bodyPr lIns="45719" rIns="45719"/>
          <a:lstStyle/>
          <a:p>
            <a:pPr/>
          </a:p>
        </p:txBody>
      </p:sp>
      <p:pic>
        <p:nvPicPr>
          <p:cNvPr id="235" name="Captura de pantalla 2024-12-03 a las 12.25.30.png" descr="Captura de pantalla 2024-12-03 a las 12.25.30.png"/>
          <p:cNvPicPr>
            <a:picLocks noChangeAspect="1"/>
          </p:cNvPicPr>
          <p:nvPr/>
        </p:nvPicPr>
        <p:blipFill>
          <a:blip r:embed="rId2">
            <a:extLst/>
          </a:blip>
          <a:stretch>
            <a:fillRect/>
          </a:stretch>
        </p:blipFill>
        <p:spPr>
          <a:xfrm>
            <a:off x="6076950" y="3384550"/>
            <a:ext cx="38100" cy="88900"/>
          </a:xfrm>
          <a:prstGeom prst="rect">
            <a:avLst/>
          </a:prstGeom>
          <a:ln w="12700">
            <a:miter lim="400000"/>
          </a:ln>
        </p:spPr>
      </p:pic>
      <p:pic>
        <p:nvPicPr>
          <p:cNvPr id="236" name="Captura de pantalla 2024-12-03 a las 12.25.30.png" descr="Captura de pantalla 2024-12-03 a las 12.25.30.png"/>
          <p:cNvPicPr>
            <a:picLocks noChangeAspect="1"/>
          </p:cNvPicPr>
          <p:nvPr/>
        </p:nvPicPr>
        <p:blipFill>
          <a:blip r:embed="rId2">
            <a:extLst/>
          </a:blip>
          <a:stretch>
            <a:fillRect/>
          </a:stretch>
        </p:blipFill>
        <p:spPr>
          <a:xfrm>
            <a:off x="6203950" y="3511550"/>
            <a:ext cx="38100" cy="88900"/>
          </a:xfrm>
          <a:prstGeom prst="rect">
            <a:avLst/>
          </a:prstGeom>
          <a:ln w="12700">
            <a:miter lim="400000"/>
          </a:ln>
        </p:spPr>
      </p:pic>
      <p:sp>
        <p:nvSpPr>
          <p:cNvPr id="237" name="El ID 99716 pertenece a MIRANDA PRIESTLY"/>
          <p:cNvSpPr txBox="1"/>
          <p:nvPr/>
        </p:nvSpPr>
        <p:spPr>
          <a:xfrm>
            <a:off x="6819165" y="3836117"/>
            <a:ext cx="3716681" cy="2896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spcBef>
                <a:spcPts val="700"/>
              </a:spcBef>
              <a:defRPr sz="1400">
                <a:solidFill>
                  <a:srgbClr val="000000">
                    <a:alpha val="87059"/>
                  </a:srgbClr>
                </a:solidFill>
                <a:latin typeface="Helvetica Neue"/>
                <a:ea typeface="Helvetica Neue"/>
                <a:cs typeface="Helvetica Neue"/>
                <a:sym typeface="Helvetica Neue"/>
              </a:defRPr>
            </a:lvl1pPr>
          </a:lstStyle>
          <a:p>
            <a:pPr/>
            <a:r>
              <a:t>El ID 99716 pertenece a MIRANDA PRIESTLY</a:t>
            </a:r>
          </a:p>
        </p:txBody>
      </p:sp>
      <p:sp>
        <p:nvSpPr>
          <p:cNvPr id="238" name="Línea"/>
          <p:cNvSpPr/>
          <p:nvPr/>
        </p:nvSpPr>
        <p:spPr>
          <a:xfrm>
            <a:off x="5166113" y="2388750"/>
            <a:ext cx="1" cy="335466"/>
          </a:xfrm>
          <a:prstGeom prst="line">
            <a:avLst/>
          </a:prstGeom>
          <a:ln w="19050">
            <a:solidFill>
              <a:srgbClr val="000000"/>
            </a:solidFill>
            <a:miter/>
            <a:tailEnd type="triangle"/>
          </a:ln>
        </p:spPr>
        <p:txBody>
          <a:bodyPr lIns="45719" rIns="45719"/>
          <a:lstStyle/>
          <a:p>
            <a:pPr/>
          </a:p>
        </p:txBody>
      </p:sp>
      <p:pic>
        <p:nvPicPr>
          <p:cNvPr id="239" name="Captura de pantalla 2024-12-03 a las 13.14.49.png" descr="Captura de pantalla 2024-12-03 a las 13.14.49.png"/>
          <p:cNvPicPr>
            <a:picLocks noChangeAspect="1"/>
          </p:cNvPicPr>
          <p:nvPr/>
        </p:nvPicPr>
        <p:blipFill>
          <a:blip r:embed="rId3">
            <a:extLst/>
          </a:blip>
          <a:stretch>
            <a:fillRect/>
          </a:stretch>
        </p:blipFill>
        <p:spPr>
          <a:xfrm>
            <a:off x="1160180" y="1285750"/>
            <a:ext cx="5780432" cy="1077844"/>
          </a:xfrm>
          <a:prstGeom prst="rect">
            <a:avLst/>
          </a:prstGeom>
          <a:ln w="12700">
            <a:miter lim="400000"/>
          </a:ln>
        </p:spPr>
      </p:pic>
      <p:pic>
        <p:nvPicPr>
          <p:cNvPr id="240" name="Captura de pantalla 2024-12-03 a las 13.15.01.png" descr="Captura de pantalla 2024-12-03 a las 13.15.01.png"/>
          <p:cNvPicPr>
            <a:picLocks noChangeAspect="1"/>
          </p:cNvPicPr>
          <p:nvPr/>
        </p:nvPicPr>
        <p:blipFill>
          <a:blip r:embed="rId4">
            <a:extLst/>
          </a:blip>
          <a:stretch>
            <a:fillRect/>
          </a:stretch>
        </p:blipFill>
        <p:spPr>
          <a:xfrm>
            <a:off x="6524797" y="2234026"/>
            <a:ext cx="3925603" cy="1129753"/>
          </a:xfrm>
          <a:prstGeom prst="rect">
            <a:avLst/>
          </a:prstGeom>
          <a:ln w="12700">
            <a:miter lim="400000"/>
          </a:ln>
        </p:spPr>
      </p:pic>
      <p:sp>
        <p:nvSpPr>
          <p:cNvPr id="241" name="NUESTRA ASESINA VERDADERA ES MIRANDA PRIESTLY"/>
          <p:cNvSpPr txBox="1"/>
          <p:nvPr/>
        </p:nvSpPr>
        <p:spPr>
          <a:xfrm>
            <a:off x="2240580" y="4748406"/>
            <a:ext cx="6781482" cy="383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900"/>
            </a:lvl1pPr>
          </a:lstStyle>
          <a:p>
            <a:pPr/>
            <a:r>
              <a:t>NUESTRA ASESINA VERDADERA ES MIRANDA PRIESTLY</a:t>
            </a:r>
          </a:p>
        </p:txBody>
      </p:sp>
      <p:sp>
        <p:nvSpPr>
          <p:cNvPr id="242" name="Línea"/>
          <p:cNvSpPr/>
          <p:nvPr/>
        </p:nvSpPr>
        <p:spPr>
          <a:xfrm>
            <a:off x="8677505" y="3432215"/>
            <a:ext cx="1" cy="335466"/>
          </a:xfrm>
          <a:prstGeom prst="line">
            <a:avLst/>
          </a:prstGeom>
          <a:ln w="190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Personalizar">
  <a:themeElements>
    <a:clrScheme name="Personalizar">
      <a:dk1>
        <a:srgbClr val="000000"/>
      </a:dk1>
      <a:lt1>
        <a:srgbClr val="FFFFFF"/>
      </a:lt1>
      <a:dk2>
        <a:srgbClr val="A7A7A7"/>
      </a:dk2>
      <a:lt2>
        <a:srgbClr val="535353"/>
      </a:lt2>
      <a:accent1>
        <a:srgbClr val="F2E5D8"/>
      </a:accent1>
      <a:accent2>
        <a:srgbClr val="8C3A27"/>
      </a:accent2>
      <a:accent3>
        <a:srgbClr val="F0C8BC"/>
      </a:accent3>
      <a:accent4>
        <a:srgbClr val="D9A390"/>
      </a:accent4>
      <a:accent5>
        <a:srgbClr val="FFF6F4"/>
      </a:accent5>
      <a:accent6>
        <a:srgbClr val="183F1E"/>
      </a:accent6>
      <a:hlink>
        <a:srgbClr val="0000FF"/>
      </a:hlink>
      <a:folHlink>
        <a:srgbClr val="FF00FF"/>
      </a:folHlink>
    </a:clrScheme>
    <a:fontScheme name="Personalizar">
      <a:majorFont>
        <a:latin typeface="Helvetica"/>
        <a:ea typeface="Helvetica"/>
        <a:cs typeface="Helvetica"/>
      </a:majorFont>
      <a:minorFont>
        <a:latin typeface="Calibri"/>
        <a:ea typeface="Calibri"/>
        <a:cs typeface="Calibri"/>
      </a:minorFont>
    </a:fontScheme>
    <a:fmtScheme name="Personaliz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654545"/>
            <a:satOff val="-99999"/>
            <a:lumOff val="2156"/>
          </a:schemeClr>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ersonalizar">
  <a:themeElements>
    <a:clrScheme name="Personalizar">
      <a:dk1>
        <a:srgbClr val="000000"/>
      </a:dk1>
      <a:lt1>
        <a:srgbClr val="FFFFFF"/>
      </a:lt1>
      <a:dk2>
        <a:srgbClr val="A7A7A7"/>
      </a:dk2>
      <a:lt2>
        <a:srgbClr val="535353"/>
      </a:lt2>
      <a:accent1>
        <a:srgbClr val="F2E5D8"/>
      </a:accent1>
      <a:accent2>
        <a:srgbClr val="8C3A27"/>
      </a:accent2>
      <a:accent3>
        <a:srgbClr val="F0C8BC"/>
      </a:accent3>
      <a:accent4>
        <a:srgbClr val="D9A390"/>
      </a:accent4>
      <a:accent5>
        <a:srgbClr val="FFF6F4"/>
      </a:accent5>
      <a:accent6>
        <a:srgbClr val="183F1E"/>
      </a:accent6>
      <a:hlink>
        <a:srgbClr val="0000FF"/>
      </a:hlink>
      <a:folHlink>
        <a:srgbClr val="FF00FF"/>
      </a:folHlink>
    </a:clrScheme>
    <a:fontScheme name="Personalizar">
      <a:majorFont>
        <a:latin typeface="Helvetica"/>
        <a:ea typeface="Helvetica"/>
        <a:cs typeface="Helvetica"/>
      </a:majorFont>
      <a:minorFont>
        <a:latin typeface="Calibri"/>
        <a:ea typeface="Calibri"/>
        <a:cs typeface="Calibri"/>
      </a:minorFont>
    </a:fontScheme>
    <a:fmtScheme name="Personaliza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654545"/>
            <a:satOff val="-99999"/>
            <a:lumOff val="2156"/>
          </a:schemeClr>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Quire Sans Pro Light"/>
            <a:ea typeface="Quire Sans Pro Light"/>
            <a:cs typeface="Quire Sans Pro Light"/>
            <a:sym typeface="Quire Sans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